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7" r:id="rId1"/>
  </p:sldMasterIdLst>
  <p:notesMasterIdLst>
    <p:notesMasterId r:id="rId17"/>
  </p:notesMasterIdLst>
  <p:sldIdLst>
    <p:sldId id="263" r:id="rId2"/>
    <p:sldId id="277" r:id="rId3"/>
    <p:sldId id="288" r:id="rId4"/>
    <p:sldId id="283" r:id="rId5"/>
    <p:sldId id="265" r:id="rId6"/>
    <p:sldId id="286" r:id="rId7"/>
    <p:sldId id="267" r:id="rId8"/>
    <p:sldId id="272" r:id="rId9"/>
    <p:sldId id="281" r:id="rId10"/>
    <p:sldId id="278" r:id="rId11"/>
    <p:sldId id="282" r:id="rId12"/>
    <p:sldId id="285" r:id="rId13"/>
    <p:sldId id="268" r:id="rId14"/>
    <p:sldId id="289" r:id="rId15"/>
    <p:sldId id="290" r:id="rId16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0202"/>
    <a:srgbClr val="D38DBC"/>
    <a:srgbClr val="BFA1B3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5" autoAdjust="0"/>
    <p:restoredTop sz="91763" autoAdjust="0"/>
  </p:normalViewPr>
  <p:slideViewPr>
    <p:cSldViewPr snapToGrid="0">
      <p:cViewPr varScale="1">
        <p:scale>
          <a:sx n="84" d="100"/>
          <a:sy n="84" d="100"/>
        </p:scale>
        <p:origin x="120" y="6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gif>
</file>

<file path=ppt/media/image21.gif>
</file>

<file path=ppt/media/image22.jpeg>
</file>

<file path=ppt/media/image23.jpeg>
</file>

<file path=ppt/media/image24.png>
</file>

<file path=ppt/media/image25.jpeg>
</file>

<file path=ppt/media/image26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/>
          <a:lstStyle>
            <a:lvl1pPr algn="r">
              <a:defRPr sz="1300"/>
            </a:lvl1pPr>
          </a:lstStyle>
          <a:p>
            <a:pPr lvl="0">
              <a:defRPr/>
            </a:pPr>
            <a:fld id="{5E871013-2219-4D72-9D2B-9E6D67DF99CF}" type="datetime1">
              <a:rPr lang="ko-KR" altLang="en-US"/>
              <a:pPr lvl="0">
                <a:defRPr/>
              </a:pPr>
              <a:t>2025-04-03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anchor="b"/>
          <a:lstStyle>
            <a:lvl1pPr algn="r">
              <a:defRPr sz="1300"/>
            </a:lvl1pPr>
          </a:lstStyle>
          <a:p>
            <a:pPr lvl="0">
              <a:defRPr/>
            </a:pPr>
            <a:fld id="{B728E880-2478-488C-ADDD-B39EE9E8CE2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7642D-4368-B48F-DBDA-6C34ADCD3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97E39D7-E7E2-3DF6-6D17-B6453FCA13B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2352785-263C-723D-59F9-715312164A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E4E118-6D81-868D-8608-00DE9150ED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11101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40133-4865-411E-9F33-D6709E11A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ADD764C-8DCE-BBC0-94D1-00913640E3C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B4C9357-18F1-AF40-5AC3-093C7F8842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C2C565-9123-4275-C7CE-DE6AC209AE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50241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3A7F0-B972-E6E1-DCAD-D2D59A10D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F067DDB-85B9-9372-5C49-8964A6C7226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D9778A-79FE-D896-AA37-677D04F19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5D22E1-EEC0-46EA-E7FD-2A0CC93C9B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0770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3B958-D8AA-7169-E35E-836750814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3D408B-3F37-4C3E-06C7-8E2BE33C6A7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854D700-E29D-224A-012A-E46921BB8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B41E4A-2771-6C8A-837E-3372258C2D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8670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A21C-C8B4-94D2-467D-F7B44A52C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31D6622-E99C-8182-85F9-5B2770C44C4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1321276-2949-0E5E-5A56-57F56E57B6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8A0A15-5D9F-A77E-EF1D-2A6DE59424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8852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A8862-0F3B-4CB1-D61F-E348773E2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98E6433-92CD-8F49-439E-901EE74F039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50C76A3-F592-0718-D37B-AF73D9679D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6E5F3D-73C6-AE51-2310-22A7A1F5C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7277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BDCFD-6DBB-429C-FD49-9BC1BC832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F6EA746-77FE-D8EC-9E29-1EDCDE591FE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24AC107-DA72-3B40-EEAA-E4132DA92C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B5FF85-6ABA-2E32-05D9-7A53120E84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0171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9037B-CE32-BB9B-A3B5-49B8298D2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149EBC4-BD00-5971-EDEE-6EE0A716018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EA93646-14DF-882F-3158-C830280BE9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EA40-17CA-6A08-2A3B-2EACD1F34A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0999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3FFA0-EDC2-AEF0-02F9-B3A56C905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4612FD-AB15-BEE4-A5FF-CA37284E892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312AD9-9554-53C6-848F-021F25AC9E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1E662A-7BC8-912A-FEEB-F6818E3B65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733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A7F06-0274-AD5F-5D88-8FB1B5C29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0591B2-C409-692E-07CA-83720E915A1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88E8AD0-8BF8-2922-2C8A-221C5E5EA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B55DB0-AD36-7DC0-F989-916E4FF689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5469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E3D5F-BDC6-4DE4-ACE8-2A78511B3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A9226A-BE85-4475-9600-135A9973E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FF98FD-36C9-4F01-8CB7-15DD9858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265F30-B176-4D94-B7FF-A05DA6BF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BC4ED1-67F9-43A5-8C46-667FB7A1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25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7492B0-1903-4B2A-B805-7E2498BFE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BE56B9-FCDC-4494-9D55-ABC64DA4A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B1367-D219-4AC2-A31D-B749FCC46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B71475-DE04-44DA-9525-FF9E8F620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28D18F-C45E-472A-9794-DFA524AB5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19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773160-253B-4D96-A614-4E344B059B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05AF1A-A901-4DAC-9F15-D3829C126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56706A-8A55-494B-9F72-601A3CDF4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B81008-494E-4B49-8024-A1320891D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01DE68-287C-466D-9A45-CB0B08EAF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910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928629-4D3B-49FE-9FCA-388E366A9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0D3C0D-9108-40BE-B608-72FE48E44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44F0F7-04B1-45A9-9D85-5E85E45E5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A6DE61-A8A0-4A78-876D-747C4E8BB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7AE09-D55E-4EE1-B7E3-497D7CFB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688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C3A199-A972-4214-93CB-B1440F0C0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29E30D-077A-4655-87A5-11B5D39C7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F19521-D6A0-45DC-BC93-109EEEA7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5643E-BB9D-4A32-BC17-DEB14B4F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858A5-4577-4AC0-8553-4A23DFD2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514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14A2E-608E-4365-8D80-248067C36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1BF493-C49A-4C2F-8662-DCD8C3EA1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CE2819-C454-4D8C-B3FA-159C6FBA8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160D31-FC65-4FF1-8789-AB75ACA2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0FE85A-93DD-41E9-80CA-EA7A283A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22C55B-E0B4-4A29-824D-D6144480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26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E538D-3FA7-40D6-A334-0A0466EB5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465D1-E9C9-4D02-A451-3BB0CE2A1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77901-36E8-4FE6-950B-8701D236E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5415CA-BC9F-45DF-AB35-214BDDC8F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60B559-21C4-48CE-AA89-A1F754426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DD1290-0DBB-47B3-ACFF-C6734C14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842A87-53F4-43FF-91F6-92BEB21AC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5EA73C-F569-473D-AC07-A6BB3AFE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05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EFB1B-9EBD-46BF-8AB4-4E8A04A8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D5346D-D283-4E48-A4BF-09285F16E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526A27-3E53-4A0A-BB1D-70008AF06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96EC65-C46A-46EA-AB5F-D2171D5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00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7C0728-2297-4574-AA21-4F2F58B43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EB8ED4-79FC-4520-9E37-AAA0348B9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339B4E-8C3D-4C2C-A4FF-AD0B2854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93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063B52-2411-487B-B2E6-BD6320F06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7C4600-CFB4-46DF-85B0-2B9456766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292C25-3747-4F92-B716-3E76E7659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FA3F7F-1C20-410A-97AF-4A690E33D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0AB77A-FDA9-4FA4-BBA7-C5A9F07FA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D3237D-3D7D-4E7D-A6EF-1B5AB7432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75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E415E-C694-49E8-8CB6-5C39C2E7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836775-9B31-4310-AC04-98608DC76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925AE3-614B-47BE-BF65-49633ED3B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06BC04-F48D-4F2B-B996-DD45BF1B8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AD45DE-15A3-4BC9-9363-4B6355EE8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CDAB52-A914-44FA-9AD1-BE4022C8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461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F3541F-C241-4D8C-826D-731E0441E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89578F-462D-4784-9E43-FE04070D0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4C2474-B494-4311-99DB-D8FC66578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D8C30-A696-45C0-8779-564D0ABA41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61A925-124A-4054-90EA-8D931A5E3D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2D43C9-080E-44F4-B50A-5194E43D2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83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gif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gif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image" Target="../media/image1.jpeg"/><Relationship Id="rId7" Type="http://schemas.microsoft.com/office/2007/relationships/hdphoto" Target="../media/hdphoto2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Relationship Id="rId9" Type="http://schemas.openxmlformats.org/officeDocument/2006/relationships/image" Target="../media/image2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861CCB0-FCE2-6861-04E8-FD8816B9EF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446601" y="4026660"/>
            <a:ext cx="7604580" cy="76931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ea typeface="코트라 도약체 " pitchFamily="50" charset="-127"/>
                <a:cs typeface="코트라 도약체 " pitchFamily="50" charset="-127"/>
                <a:sym typeface="Sniglet"/>
              </a:rPr>
              <a:t>JAVA Game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736687" y="1964633"/>
            <a:ext cx="3118445" cy="295466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3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홍 민 우</a:t>
            </a:r>
            <a:endParaRPr lang="en-US" sz="3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  <a:sym typeface="Poppins Light"/>
            </a:endParaRPr>
          </a:p>
        </p:txBody>
      </p:sp>
      <p:sp>
        <p:nvSpPr>
          <p:cNvPr id="18" name="Freeform 5"/>
          <p:cNvSpPr/>
          <p:nvPr/>
        </p:nvSpPr>
        <p:spPr>
          <a:xfrm rot="1335394">
            <a:off x="9085669" y="409990"/>
            <a:ext cx="2695730" cy="2698434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" name="TextBox 11"/>
          <p:cNvSpPr txBox="1"/>
          <p:nvPr/>
        </p:nvSpPr>
        <p:spPr>
          <a:xfrm>
            <a:off x="1472700" y="861911"/>
            <a:ext cx="9246601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60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둥근모꼴" panose="020B0500000000000000" pitchFamily="34" charset="-127"/>
              </a:rPr>
              <a:t>a space adventurer</a:t>
            </a:r>
          </a:p>
        </p:txBody>
      </p:sp>
      <p:sp>
        <p:nvSpPr>
          <p:cNvPr id="15" name="Freeform 4"/>
          <p:cNvSpPr/>
          <p:nvPr/>
        </p:nvSpPr>
        <p:spPr>
          <a:xfrm rot="1990914">
            <a:off x="-344976" y="2595391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3"/>
          <p:cNvSpPr txBox="1"/>
          <p:nvPr/>
        </p:nvSpPr>
        <p:spPr>
          <a:xfrm>
            <a:off x="6686309" y="4929803"/>
            <a:ext cx="3118445" cy="258404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ea typeface="코트라 도약체 " pitchFamily="50" charset="-127"/>
                <a:cs typeface="코트라 도약체 " pitchFamily="50" charset="-127"/>
                <a:sym typeface="Poppins Light"/>
              </a:rPr>
              <a:t>Graphics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ea typeface="코트라 도약체 " pitchFamily="50" charset="-127"/>
                <a:cs typeface="코트라 도약체 " pitchFamily="50" charset="-127"/>
                <a:sym typeface="Poppins Light"/>
              </a:rPr>
              <a:t>를 활용한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ea typeface="코트라 도약체 " pitchFamily="50" charset="-127"/>
                <a:cs typeface="코트라 도약체 " pitchFamily="50" charset="-127"/>
                <a:sym typeface="Poppins Light"/>
              </a:rPr>
              <a:t>GUI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ea typeface="코트라 도약체 " pitchFamily="50" charset="-127"/>
              <a:cs typeface="코트라 도약체 " pitchFamily="50" charset="-127"/>
              <a:sym typeface="Poppins Light"/>
            </a:endParaRPr>
          </a:p>
        </p:txBody>
      </p:sp>
      <p:sp>
        <p:nvSpPr>
          <p:cNvPr id="14" name="Freeform 5"/>
          <p:cNvSpPr/>
          <p:nvPr/>
        </p:nvSpPr>
        <p:spPr>
          <a:xfrm rot="4064606" flipV="1">
            <a:off x="9668473" y="993378"/>
            <a:ext cx="1530123" cy="1531658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grayscl/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E9C79-0B93-40AA-6E4F-A37E432CD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097EA11-AEDD-DCAE-E036-4BEFD8EF76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D45E657-9EB2-FCEF-1E6D-62C3FF9869FF}"/>
              </a:ext>
            </a:extLst>
          </p:cNvPr>
          <p:cNvSpPr/>
          <p:nvPr/>
        </p:nvSpPr>
        <p:spPr>
          <a:xfrm>
            <a:off x="6392389" y="1524000"/>
            <a:ext cx="5025523" cy="4660586"/>
          </a:xfrm>
          <a:prstGeom prst="roundRect">
            <a:avLst/>
          </a:prstGeom>
          <a:solidFill>
            <a:schemeClr val="bg2">
              <a:lumMod val="10000"/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AF8976AA-C4BD-7E9E-994D-278116CD4D67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D5AF79C-59AE-856F-FA6A-A411B1125BDF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>
            <a:extLst>
              <a:ext uri="{FF2B5EF4-FFF2-40B4-BE49-F238E27FC236}">
                <a16:creationId xmlns:a16="http://schemas.microsoft.com/office/drawing/2014/main" id="{5FFF7605-BAF9-C26E-1857-8388129D7223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18B90221-1B0B-30BC-A188-F6DDB0562CA0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74BB4848-EB81-391D-9ABE-572BF5CEB816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636F5274-4153-2B9C-78E6-EC4BDC51ABC4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2DFAC822-81A3-9402-436C-B3AF77C26DCE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AB4FF494-EEE5-7BBA-7AEE-92C292081BE9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FCA2678C-14E8-AB56-C66F-EE3F603F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</a:t>
            </a:r>
            <a:fld id="{46FCCFD4-3A58-49AA-89D3-75DDD11F464B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6C184DB6-37DF-5858-FFBE-F8DEAA076343}"/>
              </a:ext>
            </a:extLst>
          </p:cNvPr>
          <p:cNvSpPr/>
          <p:nvPr/>
        </p:nvSpPr>
        <p:spPr>
          <a:xfrm>
            <a:off x="522798" y="54327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0" name="Group 6">
            <a:extLst>
              <a:ext uri="{FF2B5EF4-FFF2-40B4-BE49-F238E27FC236}">
                <a16:creationId xmlns:a16="http://schemas.microsoft.com/office/drawing/2014/main" id="{1F865BD7-8E49-DEEC-0C77-94FA64225B11}"/>
              </a:ext>
            </a:extLst>
          </p:cNvPr>
          <p:cNvGrpSpPr/>
          <p:nvPr/>
        </p:nvGrpSpPr>
        <p:grpSpPr>
          <a:xfrm>
            <a:off x="1179026" y="1679050"/>
            <a:ext cx="4278857" cy="4412218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2B8D28B1-4894-6F71-0234-AE75B0C96DC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6FCD1950-DA21-3D3F-827A-7A06B027942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55" name="Group 6">
            <a:extLst>
              <a:ext uri="{FF2B5EF4-FFF2-40B4-BE49-F238E27FC236}">
                <a16:creationId xmlns:a16="http://schemas.microsoft.com/office/drawing/2014/main" id="{1FE71384-1461-9935-CE07-FAC09CF98BC8}"/>
              </a:ext>
            </a:extLst>
          </p:cNvPr>
          <p:cNvGrpSpPr/>
          <p:nvPr/>
        </p:nvGrpSpPr>
        <p:grpSpPr>
          <a:xfrm>
            <a:off x="2386858" y="5553836"/>
            <a:ext cx="1971185" cy="369328"/>
            <a:chOff x="0" y="0"/>
            <a:chExt cx="1794695" cy="2029111"/>
          </a:xfrm>
        </p:grpSpPr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id="{D69B0528-E710-2918-7868-E49446945FD3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7" name="TextBox 8">
              <a:extLst>
                <a:ext uri="{FF2B5EF4-FFF2-40B4-BE49-F238E27FC236}">
                  <a16:creationId xmlns:a16="http://schemas.microsoft.com/office/drawing/2014/main" id="{7634DF73-3E6A-3A7D-FDA6-281BE960353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58" name="TextBox 13">
            <a:extLst>
              <a:ext uri="{FF2B5EF4-FFF2-40B4-BE49-F238E27FC236}">
                <a16:creationId xmlns:a16="http://schemas.microsoft.com/office/drawing/2014/main" id="{91087125-D7F5-A093-7CCE-51ECA77A259F}"/>
              </a:ext>
            </a:extLst>
          </p:cNvPr>
          <p:cNvSpPr txBox="1"/>
          <p:nvPr/>
        </p:nvSpPr>
        <p:spPr>
          <a:xfrm>
            <a:off x="2539251" y="5616976"/>
            <a:ext cx="1768310" cy="2606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00" b="1" dirty="0">
                <a:latin typeface="+mj-ea"/>
                <a:ea typeface="+mj-ea"/>
                <a:cs typeface="둥근모꼴"/>
                <a:sym typeface="Poppins Light"/>
              </a:rPr>
              <a:t>미사일 동작영상</a:t>
            </a:r>
            <a:endParaRPr lang="en-US" altLang="ko-KR" sz="1700" b="1" dirty="0"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B6B6FAEE-AAEC-2FFB-2400-3C39EB8E9CBF}"/>
              </a:ext>
            </a:extLst>
          </p:cNvPr>
          <p:cNvSpPr/>
          <p:nvPr/>
        </p:nvSpPr>
        <p:spPr>
          <a:xfrm>
            <a:off x="1736325" y="5525385"/>
            <a:ext cx="400450" cy="40234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11">
            <a:extLst>
              <a:ext uri="{FF2B5EF4-FFF2-40B4-BE49-F238E27FC236}">
                <a16:creationId xmlns:a16="http://schemas.microsoft.com/office/drawing/2014/main" id="{0E737035-6A7A-A232-DF36-BD7FE7FC58DC}"/>
              </a:ext>
            </a:extLst>
          </p:cNvPr>
          <p:cNvSpPr txBox="1"/>
          <p:nvPr/>
        </p:nvSpPr>
        <p:spPr>
          <a:xfrm>
            <a:off x="7617036" y="1267110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발 사 체 상 세 설 명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111" name="TextBox 11">
            <a:extLst>
              <a:ext uri="{FF2B5EF4-FFF2-40B4-BE49-F238E27FC236}">
                <a16:creationId xmlns:a16="http://schemas.microsoft.com/office/drawing/2014/main" id="{0DBF0DD8-8444-C1B1-4048-0BED7635CFC4}"/>
              </a:ext>
            </a:extLst>
          </p:cNvPr>
          <p:cNvSpPr txBox="1"/>
          <p:nvPr/>
        </p:nvSpPr>
        <p:spPr>
          <a:xfrm>
            <a:off x="6761298" y="1977229"/>
            <a:ext cx="5025524" cy="509139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운동 구현 입력키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키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A ]  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이미지 형태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플라즈마 구체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운동 시작점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플레이어 중앙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충돌 피격범위 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해상도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60 X 60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 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운동범위 제한 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( Frame 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너비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,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높이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적기간 충돌기준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객체 좌표 </a:t>
            </a:r>
            <a:r>
              <a:rPr lang="ko-KR" altLang="en-US" sz="14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중복시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)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환경설정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발사체 운동속도 제어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ED6783D-091C-4A7D-99A9-894D43D732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579" y="2079927"/>
            <a:ext cx="3333750" cy="333375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9AC9A95D-D79A-34E5-3A0F-72911996A365}"/>
              </a:ext>
            </a:extLst>
          </p:cNvPr>
          <p:cNvSpPr txBox="1"/>
          <p:nvPr/>
        </p:nvSpPr>
        <p:spPr>
          <a:xfrm>
            <a:off x="1836992" y="5193581"/>
            <a:ext cx="809562" cy="730969"/>
          </a:xfrm>
          <a:prstGeom prst="rect">
            <a:avLst/>
          </a:prstGeom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둥근모꼴"/>
                <a:ea typeface="둥근모꼴"/>
                <a:cs typeface="둥근모꼴"/>
                <a:sym typeface="Sniglet"/>
              </a:rPr>
              <a:t>A</a:t>
            </a:r>
            <a:endParaRPr lang="ko-KR" altLang="en-US" sz="3000" dirty="0">
              <a:solidFill>
                <a:schemeClr val="tx1">
                  <a:lumMod val="85000"/>
                  <a:lumOff val="15000"/>
                </a:schemeClr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D09EF5D8-1C08-8B9B-4F4B-F2BFEC848476}"/>
              </a:ext>
            </a:extLst>
          </p:cNvPr>
          <p:cNvSpPr txBox="1"/>
          <p:nvPr/>
        </p:nvSpPr>
        <p:spPr>
          <a:xfrm>
            <a:off x="1836992" y="5193581"/>
            <a:ext cx="809562" cy="730969"/>
          </a:xfrm>
          <a:prstGeom prst="rect">
            <a:avLst/>
          </a:prstGeom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둥근모꼴"/>
                <a:ea typeface="둥근모꼴"/>
                <a:cs typeface="둥근모꼴"/>
                <a:sym typeface="Sniglet"/>
              </a:rPr>
              <a:t>A</a:t>
            </a:r>
            <a:endParaRPr lang="ko-KR" altLang="en-US" sz="3000" dirty="0">
              <a:solidFill>
                <a:schemeClr val="tx1">
                  <a:lumMod val="85000"/>
                  <a:lumOff val="15000"/>
                </a:schemeClr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09EAF32-6C78-73C7-E646-B9497CADF744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C21504D-99DA-CCD7-1C09-E55498A2BE19}"/>
              </a:ext>
            </a:extLst>
          </p:cNvPr>
          <p:cNvSpPr/>
          <p:nvPr/>
        </p:nvSpPr>
        <p:spPr>
          <a:xfrm>
            <a:off x="8239016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C7BE307-3664-638D-BE01-619DB2D4762B}"/>
              </a:ext>
            </a:extLst>
          </p:cNvPr>
          <p:cNvSpPr/>
          <p:nvPr/>
        </p:nvSpPr>
        <p:spPr>
          <a:xfrm>
            <a:off x="8237227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3">
            <a:extLst>
              <a:ext uri="{FF2B5EF4-FFF2-40B4-BE49-F238E27FC236}">
                <a16:creationId xmlns:a16="http://schemas.microsoft.com/office/drawing/2014/main" id="{6185BDBB-86E9-1CE7-B6B5-9F7197A58D05}"/>
              </a:ext>
            </a:extLst>
          </p:cNvPr>
          <p:cNvSpPr txBox="1"/>
          <p:nvPr/>
        </p:nvSpPr>
        <p:spPr>
          <a:xfrm>
            <a:off x="8065813" y="72500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07_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기능정의서</a:t>
            </a: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-2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760ABAB-9DA1-3F9D-3692-77A8B1241009}"/>
              </a:ext>
            </a:extLst>
          </p:cNvPr>
          <p:cNvSpPr/>
          <p:nvPr/>
        </p:nvSpPr>
        <p:spPr>
          <a:xfrm>
            <a:off x="8238294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8440C01-EF4D-48D0-2389-9E3C2910336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682" y="-260347"/>
            <a:ext cx="1136772" cy="1136772"/>
          </a:xfrm>
          <a:prstGeom prst="rect">
            <a:avLst/>
          </a:prstGeom>
          <a:noFill/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5DFC2DBC-0253-8C24-6E8E-941F055ED438}"/>
              </a:ext>
            </a:extLst>
          </p:cNvPr>
          <p:cNvSpPr txBox="1"/>
          <p:nvPr/>
        </p:nvSpPr>
        <p:spPr>
          <a:xfrm>
            <a:off x="8337617" y="964787"/>
            <a:ext cx="2964923" cy="260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발사체 설계 및 기능 설명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80DA2D95-B9BE-284A-B7FD-5F7E8FEFAC2E}"/>
              </a:ext>
            </a:extLst>
          </p:cNvPr>
          <p:cNvSpPr txBox="1"/>
          <p:nvPr/>
        </p:nvSpPr>
        <p:spPr>
          <a:xfrm>
            <a:off x="265479" y="36230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3F239D8-BC4E-343F-C74D-88D321DA08D7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09A74CC-0960-114F-FEAC-74DF9DE6509E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47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5C03D-C288-2DC3-2D74-0C4A5410E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">
            <a:extLst>
              <a:ext uri="{FF2B5EF4-FFF2-40B4-BE49-F238E27FC236}">
                <a16:creationId xmlns:a16="http://schemas.microsoft.com/office/drawing/2014/main" id="{A0D0504B-4D1F-1D08-F74A-84E9548241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BB091D53-0707-E97A-BA6B-3D83CA7044B5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7CB9C07-9D9A-7124-79CB-C67D180B5CC3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>
            <a:extLst>
              <a:ext uri="{FF2B5EF4-FFF2-40B4-BE49-F238E27FC236}">
                <a16:creationId xmlns:a16="http://schemas.microsoft.com/office/drawing/2014/main" id="{CFB0D56E-256B-7F20-CE42-74D1CE5ACF60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8B842747-F057-38F4-99DE-E15EF24134A1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545C388B-5B70-777B-B95B-DD4C757E0A7F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EFCEC95D-1327-E536-FF13-5D4E2E9D58AA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95CD8E9F-817C-211B-06EA-1CF336A8EDDB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556147CB-DF61-6CF8-9F7D-ED7755067FBA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EE12BC3D-05C9-49A9-6298-204DAA660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</a:t>
            </a:r>
            <a:fld id="{46FCCFD4-3A58-49AA-89D3-75DDD11F464B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D187F75-246A-9A6C-4474-180E00F93AF8}"/>
              </a:ext>
            </a:extLst>
          </p:cNvPr>
          <p:cNvSpPr/>
          <p:nvPr/>
        </p:nvSpPr>
        <p:spPr>
          <a:xfrm>
            <a:off x="522798" y="514243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40D56608-E91C-E2F7-233B-1924BAF09881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8C7C4D4-63F3-53F6-2F66-FB54A5AA49F7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6BC3EB5-2D5E-B39B-8A06-D5D3E5E2619E}"/>
              </a:ext>
            </a:extLst>
          </p:cNvPr>
          <p:cNvSpPr/>
          <p:nvPr/>
        </p:nvSpPr>
        <p:spPr>
          <a:xfrm>
            <a:off x="8239016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3D3807E-014A-EAEE-6022-FEFE61B16C68}"/>
              </a:ext>
            </a:extLst>
          </p:cNvPr>
          <p:cNvSpPr/>
          <p:nvPr/>
        </p:nvSpPr>
        <p:spPr>
          <a:xfrm>
            <a:off x="8237227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55DB2CD-7AF8-3FEF-89FD-B61D8FB15A0F}"/>
              </a:ext>
            </a:extLst>
          </p:cNvPr>
          <p:cNvSpPr/>
          <p:nvPr/>
        </p:nvSpPr>
        <p:spPr>
          <a:xfrm>
            <a:off x="8238294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F18C779-6801-9549-566D-699870CDAEE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682" y="-260347"/>
            <a:ext cx="1136772" cy="1136772"/>
          </a:xfrm>
          <a:prstGeom prst="rect">
            <a:avLst/>
          </a:prstGeom>
          <a:noFill/>
        </p:spPr>
      </p:pic>
      <p:sp>
        <p:nvSpPr>
          <p:cNvPr id="19" name="TextBox 13">
            <a:extLst>
              <a:ext uri="{FF2B5EF4-FFF2-40B4-BE49-F238E27FC236}">
                <a16:creationId xmlns:a16="http://schemas.microsoft.com/office/drawing/2014/main" id="{DF5B7D85-91FB-8A67-7784-465192EEDB16}"/>
              </a:ext>
            </a:extLst>
          </p:cNvPr>
          <p:cNvSpPr txBox="1"/>
          <p:nvPr/>
        </p:nvSpPr>
        <p:spPr>
          <a:xfrm>
            <a:off x="8065813" y="72500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07_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기능정의서</a:t>
            </a: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-3</a:t>
            </a:r>
          </a:p>
        </p:txBody>
      </p:sp>
      <p:sp>
        <p:nvSpPr>
          <p:cNvPr id="20" name="TextBox 13">
            <a:extLst>
              <a:ext uri="{FF2B5EF4-FFF2-40B4-BE49-F238E27FC236}">
                <a16:creationId xmlns:a16="http://schemas.microsoft.com/office/drawing/2014/main" id="{3E3C21E1-6EC4-108E-0E94-D44DFFB283B2}"/>
              </a:ext>
            </a:extLst>
          </p:cNvPr>
          <p:cNvSpPr txBox="1"/>
          <p:nvPr/>
        </p:nvSpPr>
        <p:spPr>
          <a:xfrm>
            <a:off x="8337617" y="964787"/>
            <a:ext cx="3626235" cy="2591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적기 설계 및 기능 설명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2430BED3-1F13-2F4A-4F30-677ABFCF6EB9}"/>
              </a:ext>
            </a:extLst>
          </p:cNvPr>
          <p:cNvSpPr/>
          <p:nvPr/>
        </p:nvSpPr>
        <p:spPr>
          <a:xfrm>
            <a:off x="6392389" y="1524000"/>
            <a:ext cx="5025523" cy="4660586"/>
          </a:xfrm>
          <a:prstGeom prst="roundRect">
            <a:avLst/>
          </a:prstGeom>
          <a:solidFill>
            <a:schemeClr val="bg2">
              <a:lumMod val="10000"/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B82C2798-6412-EECC-8BE5-C9303C425329}"/>
              </a:ext>
            </a:extLst>
          </p:cNvPr>
          <p:cNvSpPr txBox="1"/>
          <p:nvPr/>
        </p:nvSpPr>
        <p:spPr>
          <a:xfrm>
            <a:off x="7406389" y="1407639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게 임 설 계 상 세 설 명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4371F6CE-F37B-1181-4AA1-6CD66C6BC88F}"/>
              </a:ext>
            </a:extLst>
          </p:cNvPr>
          <p:cNvSpPr txBox="1"/>
          <p:nvPr/>
        </p:nvSpPr>
        <p:spPr>
          <a:xfrm>
            <a:off x="6918849" y="2369991"/>
            <a:ext cx="5025524" cy="401417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400" dirty="0">
                <a:solidFill>
                  <a:srgbClr val="FFFFFF"/>
                </a:solidFill>
                <a:latin typeface="+mn-ea"/>
                <a:ea typeface="+mj-ea"/>
                <a:cs typeface="둥근모꼴"/>
                <a:sym typeface="Sniglet"/>
              </a:rPr>
              <a:t>움직임 형태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ea typeface="+mj-ea"/>
                <a:cs typeface="둥근모꼴"/>
                <a:sym typeface="Sniglet"/>
              </a:rPr>
              <a:t>자동이동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ea typeface="+mj-ea"/>
                <a:cs typeface="둥근모꼴"/>
                <a:sym typeface="Sniglet"/>
              </a:rPr>
              <a:t> ) 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 이미지 형태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비행물체 </a:t>
            </a:r>
            <a:r>
              <a:rPr lang="ko-KR" altLang="en-US" sz="12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외계우주선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 몸체 충돌 피격 범위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해상도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30 X 26 )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 생성 위치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상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하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좌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우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4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면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 활동 제약 범위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en-US" altLang="ko-KR" sz="16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 </a:t>
            </a:r>
            <a:r>
              <a:rPr lang="en-US" altLang="ko-KR" sz="16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Frame 800 X 800 )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grpSp>
        <p:nvGrpSpPr>
          <p:cNvPr id="27" name="Group 6">
            <a:extLst>
              <a:ext uri="{FF2B5EF4-FFF2-40B4-BE49-F238E27FC236}">
                <a16:creationId xmlns:a16="http://schemas.microsoft.com/office/drawing/2014/main" id="{B47B333A-0D44-ECCD-2FB3-D1D66C7017B6}"/>
              </a:ext>
            </a:extLst>
          </p:cNvPr>
          <p:cNvGrpSpPr/>
          <p:nvPr/>
        </p:nvGrpSpPr>
        <p:grpSpPr>
          <a:xfrm>
            <a:off x="1179026" y="1679050"/>
            <a:ext cx="4278857" cy="4412218"/>
            <a:chOff x="0" y="0"/>
            <a:chExt cx="1794695" cy="2029111"/>
          </a:xfrm>
        </p:grpSpPr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0CD45F3F-EF1A-1CD6-E462-31195262F16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" name="TextBox 8">
              <a:extLst>
                <a:ext uri="{FF2B5EF4-FFF2-40B4-BE49-F238E27FC236}">
                  <a16:creationId xmlns:a16="http://schemas.microsoft.com/office/drawing/2014/main" id="{E8BF6984-879A-08FB-0716-AEFD9CF1B50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4" name="Group 6">
            <a:extLst>
              <a:ext uri="{FF2B5EF4-FFF2-40B4-BE49-F238E27FC236}">
                <a16:creationId xmlns:a16="http://schemas.microsoft.com/office/drawing/2014/main" id="{BDAB1018-DBE4-9CF4-9994-4D8BCE13D573}"/>
              </a:ext>
            </a:extLst>
          </p:cNvPr>
          <p:cNvGrpSpPr/>
          <p:nvPr/>
        </p:nvGrpSpPr>
        <p:grpSpPr>
          <a:xfrm>
            <a:off x="2295056" y="5528208"/>
            <a:ext cx="1971185" cy="369328"/>
            <a:chOff x="0" y="0"/>
            <a:chExt cx="1794695" cy="2029111"/>
          </a:xfrm>
        </p:grpSpPr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EA716A29-AFB0-2D21-1A49-F059CC47530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9D3940E-03CD-C90C-7C23-668EB47DCBD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</p:grpSp>
      <p:sp>
        <p:nvSpPr>
          <p:cNvPr id="158" name="TextBox 13">
            <a:extLst>
              <a:ext uri="{FF2B5EF4-FFF2-40B4-BE49-F238E27FC236}">
                <a16:creationId xmlns:a16="http://schemas.microsoft.com/office/drawing/2014/main" id="{B1F00234-21A5-33E9-CBF8-EC272F5604EF}"/>
              </a:ext>
            </a:extLst>
          </p:cNvPr>
          <p:cNvSpPr txBox="1"/>
          <p:nvPr/>
        </p:nvSpPr>
        <p:spPr>
          <a:xfrm>
            <a:off x="2593893" y="5592592"/>
            <a:ext cx="2242158" cy="2606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00" b="1" dirty="0">
                <a:latin typeface="+mj-ea"/>
                <a:ea typeface="+mj-ea"/>
                <a:cs typeface="둥근모꼴"/>
                <a:sym typeface="Poppins Light"/>
              </a:rPr>
              <a:t>적기 동작영상</a:t>
            </a:r>
            <a:endParaRPr lang="en-US" altLang="ko-KR" sz="1700" b="1" dirty="0"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2" name="TextBox 8">
            <a:extLst>
              <a:ext uri="{FF2B5EF4-FFF2-40B4-BE49-F238E27FC236}">
                <a16:creationId xmlns:a16="http://schemas.microsoft.com/office/drawing/2014/main" id="{DC32F767-56CE-30A2-6026-E253A325ACDA}"/>
              </a:ext>
            </a:extLst>
          </p:cNvPr>
          <p:cNvSpPr txBox="1"/>
          <p:nvPr/>
        </p:nvSpPr>
        <p:spPr>
          <a:xfrm>
            <a:off x="1331426" y="1831450"/>
            <a:ext cx="4278857" cy="4412218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pPr algn="ctr">
              <a:lnSpc>
                <a:spcPts val="1917"/>
              </a:lnSpc>
            </a:pPr>
            <a:endParaRPr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04E46904-7EFF-695D-D79F-D8B3DD2C9C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723" y="2000488"/>
            <a:ext cx="3381375" cy="3381375"/>
          </a:xfrm>
          <a:prstGeom prst="rect">
            <a:avLst/>
          </a:prstGeom>
        </p:spPr>
      </p:pic>
      <p:sp>
        <p:nvSpPr>
          <p:cNvPr id="39" name="타원 38">
            <a:extLst>
              <a:ext uri="{FF2B5EF4-FFF2-40B4-BE49-F238E27FC236}">
                <a16:creationId xmlns:a16="http://schemas.microsoft.com/office/drawing/2014/main" id="{6941B00F-2C5E-568B-F9D4-E8BDE4F1A9C1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969DFABF-1577-59C7-DDD3-A3A80268DB78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11">
            <a:extLst>
              <a:ext uri="{FF2B5EF4-FFF2-40B4-BE49-F238E27FC236}">
                <a16:creationId xmlns:a16="http://schemas.microsoft.com/office/drawing/2014/main" id="{5FAF5256-75FA-359B-3B04-2F101F58B60D}"/>
              </a:ext>
            </a:extLst>
          </p:cNvPr>
          <p:cNvSpPr txBox="1"/>
          <p:nvPr/>
        </p:nvSpPr>
        <p:spPr>
          <a:xfrm>
            <a:off x="265479" y="36230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04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B24B5-E8F7-1350-A77D-4183A0642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">
            <a:extLst>
              <a:ext uri="{FF2B5EF4-FFF2-40B4-BE49-F238E27FC236}">
                <a16:creationId xmlns:a16="http://schemas.microsoft.com/office/drawing/2014/main" id="{5591EC88-EEE6-C1D7-F6B7-8A8292CFC1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247B1647-47FB-0330-2B3E-0314C808CA8E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905F1F4B-DBF2-1B83-F4B2-80B00FAF5601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>
            <a:extLst>
              <a:ext uri="{FF2B5EF4-FFF2-40B4-BE49-F238E27FC236}">
                <a16:creationId xmlns:a16="http://schemas.microsoft.com/office/drawing/2014/main" id="{03CA67CA-D0FF-E787-4173-FADAE7552392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16C4E53C-0368-8182-1BE5-0D7EEED02854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A73C9ACC-5293-1E56-987F-C1F03C44907D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A5F6DF58-13FF-5CC7-75E8-437CEFD74620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75C08CD1-2CD2-61E9-4FBC-E24F02769659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3B2B1C7-CD8F-E03B-2947-60A537369576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87DDBD77-0751-F19B-90F6-FC77589B8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</a:t>
            </a:r>
            <a:fld id="{46FCCFD4-3A58-49AA-89D3-75DDD11F464B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D40560F-9E05-9329-CC4E-6743330F64DF}"/>
              </a:ext>
            </a:extLst>
          </p:cNvPr>
          <p:cNvSpPr/>
          <p:nvPr/>
        </p:nvSpPr>
        <p:spPr>
          <a:xfrm>
            <a:off x="522798" y="51787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D55A6CF-549E-87AC-50EF-DAC4CDDAFAED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6C6BACA-2EA2-3331-3638-3629DA2AF075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8CACEC1-717A-5FD7-1566-E97456C2CB39}"/>
              </a:ext>
            </a:extLst>
          </p:cNvPr>
          <p:cNvSpPr/>
          <p:nvPr/>
        </p:nvSpPr>
        <p:spPr>
          <a:xfrm>
            <a:off x="9988757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FD2A4A9-49CE-DAD2-FFBF-65E04BCC04E9}"/>
              </a:ext>
            </a:extLst>
          </p:cNvPr>
          <p:cNvSpPr/>
          <p:nvPr/>
        </p:nvSpPr>
        <p:spPr>
          <a:xfrm>
            <a:off x="9986968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A5CE868-3265-E329-9828-3F891227EC03}"/>
              </a:ext>
            </a:extLst>
          </p:cNvPr>
          <p:cNvSpPr/>
          <p:nvPr/>
        </p:nvSpPr>
        <p:spPr>
          <a:xfrm>
            <a:off x="9988035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7D6924-C7DB-1B08-E17C-09154E6B144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423" y="-260347"/>
            <a:ext cx="1136772" cy="1136772"/>
          </a:xfrm>
          <a:prstGeom prst="rect">
            <a:avLst/>
          </a:prstGeom>
          <a:noFill/>
        </p:spPr>
      </p:pic>
      <p:sp>
        <p:nvSpPr>
          <p:cNvPr id="19" name="TextBox 13">
            <a:extLst>
              <a:ext uri="{FF2B5EF4-FFF2-40B4-BE49-F238E27FC236}">
                <a16:creationId xmlns:a16="http://schemas.microsoft.com/office/drawing/2014/main" id="{8CDF095F-306D-4D4A-C686-9318CCE21B40}"/>
              </a:ext>
            </a:extLst>
          </p:cNvPr>
          <p:cNvSpPr txBox="1"/>
          <p:nvPr/>
        </p:nvSpPr>
        <p:spPr>
          <a:xfrm>
            <a:off x="9815554" y="72500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08_ 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주 요 화 면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grpSp>
        <p:nvGrpSpPr>
          <p:cNvPr id="27" name="Group 6">
            <a:extLst>
              <a:ext uri="{FF2B5EF4-FFF2-40B4-BE49-F238E27FC236}">
                <a16:creationId xmlns:a16="http://schemas.microsoft.com/office/drawing/2014/main" id="{2FC0AB0A-923D-1C63-3700-F9D0B396BD38}"/>
              </a:ext>
            </a:extLst>
          </p:cNvPr>
          <p:cNvGrpSpPr/>
          <p:nvPr/>
        </p:nvGrpSpPr>
        <p:grpSpPr>
          <a:xfrm>
            <a:off x="696961" y="1172374"/>
            <a:ext cx="6263966" cy="5366538"/>
            <a:chOff x="0" y="0"/>
            <a:chExt cx="1794695" cy="2029111"/>
          </a:xfrm>
        </p:grpSpPr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C83EFAA7-1915-0CC3-5151-54167494A9C0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" name="TextBox 8">
              <a:extLst>
                <a:ext uri="{FF2B5EF4-FFF2-40B4-BE49-F238E27FC236}">
                  <a16:creationId xmlns:a16="http://schemas.microsoft.com/office/drawing/2014/main" id="{0983A22C-C2D2-B885-B37B-7EB4B05D1E5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4" name="Group 6">
            <a:extLst>
              <a:ext uri="{FF2B5EF4-FFF2-40B4-BE49-F238E27FC236}">
                <a16:creationId xmlns:a16="http://schemas.microsoft.com/office/drawing/2014/main" id="{11F489B4-2FBE-7FEA-E664-02A4A3647E1A}"/>
              </a:ext>
            </a:extLst>
          </p:cNvPr>
          <p:cNvGrpSpPr/>
          <p:nvPr/>
        </p:nvGrpSpPr>
        <p:grpSpPr>
          <a:xfrm>
            <a:off x="2811206" y="6142362"/>
            <a:ext cx="1971185" cy="305230"/>
            <a:chOff x="0" y="0"/>
            <a:chExt cx="1794695" cy="2029111"/>
          </a:xfrm>
        </p:grpSpPr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B72671B2-E040-F5DB-31D1-2C5A7DE0EE29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D38F6D0-8128-0E4E-73CE-8ACB6B239B5A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</p:grpSp>
      <p:sp>
        <p:nvSpPr>
          <p:cNvPr id="158" name="TextBox 13">
            <a:extLst>
              <a:ext uri="{FF2B5EF4-FFF2-40B4-BE49-F238E27FC236}">
                <a16:creationId xmlns:a16="http://schemas.microsoft.com/office/drawing/2014/main" id="{5447A56C-DEBD-D3F1-4791-2E3EE66A64AE}"/>
              </a:ext>
            </a:extLst>
          </p:cNvPr>
          <p:cNvSpPr txBox="1"/>
          <p:nvPr/>
        </p:nvSpPr>
        <p:spPr>
          <a:xfrm>
            <a:off x="2924618" y="6178507"/>
            <a:ext cx="2242158" cy="2606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00" b="1" dirty="0">
                <a:latin typeface="+mj-ea"/>
                <a:ea typeface="+mj-ea"/>
                <a:cs typeface="둥근모꼴"/>
                <a:sym typeface="Poppins Light"/>
              </a:rPr>
              <a:t>게임 플레이 화면</a:t>
            </a:r>
            <a:endParaRPr lang="en-US" altLang="ko-KR" sz="1700" b="1" dirty="0"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2" name="TextBox 8">
            <a:extLst>
              <a:ext uri="{FF2B5EF4-FFF2-40B4-BE49-F238E27FC236}">
                <a16:creationId xmlns:a16="http://schemas.microsoft.com/office/drawing/2014/main" id="{0ABC6E97-DC2F-1042-D8C2-545F4A089CB2}"/>
              </a:ext>
            </a:extLst>
          </p:cNvPr>
          <p:cNvSpPr txBox="1"/>
          <p:nvPr/>
        </p:nvSpPr>
        <p:spPr>
          <a:xfrm>
            <a:off x="1331426" y="1831450"/>
            <a:ext cx="4278857" cy="4412218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pPr algn="ctr">
              <a:lnSpc>
                <a:spcPts val="1917"/>
              </a:lnSpc>
            </a:pPr>
            <a:endParaRPr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DBB35A-4B80-28C3-A821-7D4F0F78C6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73" y="1460317"/>
            <a:ext cx="5689941" cy="4554762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460DDA4A-5812-74E0-277A-1E3227E6EF5F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2D8FA25-D357-0474-341E-24CDA754F822}"/>
              </a:ext>
            </a:extLst>
          </p:cNvPr>
          <p:cNvSpPr/>
          <p:nvPr/>
        </p:nvSpPr>
        <p:spPr>
          <a:xfrm>
            <a:off x="7308379" y="1460317"/>
            <a:ext cx="4473874" cy="4616255"/>
          </a:xfrm>
          <a:prstGeom prst="roundRect">
            <a:avLst/>
          </a:prstGeom>
          <a:solidFill>
            <a:schemeClr val="bg2">
              <a:lumMod val="10000"/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1">
            <a:extLst>
              <a:ext uri="{FF2B5EF4-FFF2-40B4-BE49-F238E27FC236}">
                <a16:creationId xmlns:a16="http://schemas.microsoft.com/office/drawing/2014/main" id="{813CF63C-587B-B29C-F6A1-B2048B9ACDD7}"/>
              </a:ext>
            </a:extLst>
          </p:cNvPr>
          <p:cNvSpPr txBox="1"/>
          <p:nvPr/>
        </p:nvSpPr>
        <p:spPr>
          <a:xfrm>
            <a:off x="8079574" y="1297736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주 요 화 면 상 세 설 명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F36DF08C-7BD5-164A-AB38-124714B8D8D0}"/>
              </a:ext>
            </a:extLst>
          </p:cNvPr>
          <p:cNvSpPr txBox="1"/>
          <p:nvPr/>
        </p:nvSpPr>
        <p:spPr>
          <a:xfrm>
            <a:off x="7491522" y="1935701"/>
            <a:ext cx="5025524" cy="566847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설정을 통한 난이도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중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환경 구축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게임점수 측정 기능 구현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1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기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100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점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)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게임시간 측정 기능 구현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( 1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초 단위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 승리 조건 설정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포인트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10000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점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 패배 조건 설정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(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남은 목숨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0 )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게임종료 기준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( </a:t>
            </a:r>
            <a:r>
              <a:rPr lang="ko-KR" altLang="en-US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승리시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 </a:t>
            </a:r>
            <a:r>
              <a:rPr lang="ko-KR" altLang="en-US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패배시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 재시작 기능 구현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– 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키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R ] </a:t>
            </a:r>
          </a:p>
          <a:p>
            <a:pPr>
              <a:lnSpc>
                <a:spcPct val="250000"/>
              </a:lnSpc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4C4393F7-BBE7-6E54-1C3E-36D7B17C83DD}"/>
              </a:ext>
            </a:extLst>
          </p:cNvPr>
          <p:cNvSpPr txBox="1"/>
          <p:nvPr/>
        </p:nvSpPr>
        <p:spPr>
          <a:xfrm>
            <a:off x="9749973" y="984980"/>
            <a:ext cx="2442027" cy="2591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게임 설정 상세 설명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F47A8BF5-1489-DF18-B81D-A31AEFD8B5AA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291698B-B9E7-1A0E-B84D-5238193E3833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11">
            <a:extLst>
              <a:ext uri="{FF2B5EF4-FFF2-40B4-BE49-F238E27FC236}">
                <a16:creationId xmlns:a16="http://schemas.microsoft.com/office/drawing/2014/main" id="{8C9903D9-FE35-EB28-13FE-A2DC680E2072}"/>
              </a:ext>
            </a:extLst>
          </p:cNvPr>
          <p:cNvSpPr txBox="1"/>
          <p:nvPr/>
        </p:nvSpPr>
        <p:spPr>
          <a:xfrm>
            <a:off x="265479" y="36230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651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2">
            <a:extLst>
              <a:ext uri="{FF2B5EF4-FFF2-40B4-BE49-F238E27FC236}">
                <a16:creationId xmlns:a16="http://schemas.microsoft.com/office/drawing/2014/main" id="{320FEDB1-0577-60D7-CFE9-AC48DB72D50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2B72A541-E7DB-6856-C9E4-3AE1BD4A62B5}"/>
              </a:ext>
            </a:extLst>
          </p:cNvPr>
          <p:cNvSpPr/>
          <p:nvPr/>
        </p:nvSpPr>
        <p:spPr>
          <a:xfrm>
            <a:off x="217870" y="3884776"/>
            <a:ext cx="11741454" cy="2464713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</a:t>
            </a:r>
            <a:fld id="{46FCCFD4-3A58-49AA-89D3-75DDD11F464B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E4F0140-3178-596C-0287-7CBE6E0262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04536" y="3915348"/>
            <a:ext cx="1796521" cy="215645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9AF4292-782B-B465-EAC2-A12532198B6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66" y="4078399"/>
            <a:ext cx="2133764" cy="1834596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3E141D6-24CD-242E-19B0-1E6A766D0435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F9056FE5-5523-767E-938A-14470151D40D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D87EB71-03CE-AB13-E364-29E57C38532D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17E5D0C1-C0AF-034D-0185-B1157DB79C43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021C237-2D4D-BD36-D15E-78419D73283B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2E7E2E5-04CC-699C-E624-8AA168EC7B7F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1084730-7CDF-8658-5CEA-5598B479BE0F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5FB9E13-5204-B9AB-1C5B-29763479FA59}"/>
              </a:ext>
            </a:extLst>
          </p:cNvPr>
          <p:cNvSpPr/>
          <p:nvPr/>
        </p:nvSpPr>
        <p:spPr>
          <a:xfrm>
            <a:off x="522798" y="54327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29B3D13C-19AA-24AE-FFCE-BD724A03BD50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1C440F8-C8FD-D450-F5F7-E20F70B07B8B}"/>
              </a:ext>
            </a:extLst>
          </p:cNvPr>
          <p:cNvSpPr/>
          <p:nvPr/>
        </p:nvSpPr>
        <p:spPr>
          <a:xfrm>
            <a:off x="9985304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0CB2F53-2AB9-0DCB-26C1-CEDF1D1B9DE1}"/>
              </a:ext>
            </a:extLst>
          </p:cNvPr>
          <p:cNvSpPr/>
          <p:nvPr/>
        </p:nvSpPr>
        <p:spPr>
          <a:xfrm>
            <a:off x="9988757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E721582-B0C6-6BF1-7BCB-2D9544BBCEDC}"/>
              </a:ext>
            </a:extLst>
          </p:cNvPr>
          <p:cNvSpPr/>
          <p:nvPr/>
        </p:nvSpPr>
        <p:spPr>
          <a:xfrm>
            <a:off x="9986968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2781324-F18D-8654-FC73-FFCF2AECDCDE}"/>
              </a:ext>
            </a:extLst>
          </p:cNvPr>
          <p:cNvSpPr/>
          <p:nvPr/>
        </p:nvSpPr>
        <p:spPr>
          <a:xfrm>
            <a:off x="11347389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id="{044B3FBF-E004-3C34-342C-FAF1507DAF72}"/>
              </a:ext>
            </a:extLst>
          </p:cNvPr>
          <p:cNvSpPr txBox="1"/>
          <p:nvPr/>
        </p:nvSpPr>
        <p:spPr>
          <a:xfrm>
            <a:off x="10703647" y="72500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08_ </a:t>
            </a:r>
            <a:r>
              <a:rPr lang="ko-KR" altLang="en-US" sz="1700" b="1" dirty="0" err="1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느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 낀 점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C1AC4DD-0820-E853-681F-1FAEFCE28053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8827CA15-437F-1044-E404-207E31FA11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4382" y="17626"/>
            <a:ext cx="541207" cy="46228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6BE5F9E-0801-EEE6-B771-F29685072BE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039" y="4072887"/>
            <a:ext cx="2404736" cy="1766042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0B1193D-764B-5708-4977-EE927F9A448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81387" y="3877137"/>
            <a:ext cx="1834594" cy="2267658"/>
          </a:xfrm>
          <a:prstGeom prst="rect">
            <a:avLst/>
          </a:prstGeom>
        </p:spPr>
      </p:pic>
      <p:sp>
        <p:nvSpPr>
          <p:cNvPr id="36" name="TextBox 13">
            <a:extLst>
              <a:ext uri="{FF2B5EF4-FFF2-40B4-BE49-F238E27FC236}">
                <a16:creationId xmlns:a16="http://schemas.microsoft.com/office/drawing/2014/main" id="{6A5863CC-7565-D3E5-D6FE-273C5B28E270}"/>
              </a:ext>
            </a:extLst>
          </p:cNvPr>
          <p:cNvSpPr txBox="1"/>
          <p:nvPr/>
        </p:nvSpPr>
        <p:spPr>
          <a:xfrm>
            <a:off x="4933231" y="6018059"/>
            <a:ext cx="2527641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프로젝트 과정</a:t>
            </a:r>
            <a:endParaRPr lang="en-US" altLang="ko-KR" sz="1727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05501E9B-BFC3-61DC-922D-10AC56A2A7DF}"/>
              </a:ext>
            </a:extLst>
          </p:cNvPr>
          <p:cNvSpPr txBox="1"/>
          <p:nvPr/>
        </p:nvSpPr>
        <p:spPr>
          <a:xfrm>
            <a:off x="138386" y="36263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9381EBBD-8D92-40D5-404A-906DBA647256}"/>
              </a:ext>
            </a:extLst>
          </p:cNvPr>
          <p:cNvSpPr/>
          <p:nvPr/>
        </p:nvSpPr>
        <p:spPr>
          <a:xfrm>
            <a:off x="217870" y="1088090"/>
            <a:ext cx="11741454" cy="2464713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11">
            <a:extLst>
              <a:ext uri="{FF2B5EF4-FFF2-40B4-BE49-F238E27FC236}">
                <a16:creationId xmlns:a16="http://schemas.microsoft.com/office/drawing/2014/main" id="{4BE432AD-3E29-947C-B7E1-EFAFFD79CE8A}"/>
              </a:ext>
            </a:extLst>
          </p:cNvPr>
          <p:cNvSpPr txBox="1"/>
          <p:nvPr/>
        </p:nvSpPr>
        <p:spPr>
          <a:xfrm>
            <a:off x="982071" y="826289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20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느낀점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A56C8759-75AD-3C22-816B-399350C223F8}"/>
              </a:ext>
            </a:extLst>
          </p:cNvPr>
          <p:cNvSpPr txBox="1"/>
          <p:nvPr/>
        </p:nvSpPr>
        <p:spPr>
          <a:xfrm>
            <a:off x="988217" y="1498797"/>
            <a:ext cx="10200760" cy="242887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자바 프로젝트 진행간 같은 주제를 선정한 동기들과</a:t>
            </a: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협의된 시간에 회의를 통하여 기술을 공유 및 피드백을 주고받고 서로의 코드를</a:t>
            </a: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ko-KR" altLang="en-US" sz="17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리팩토링</a:t>
            </a: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하는 과정속에서 개인으로 느끼지 못했던 정보교류적 협조와 프로젝트성 협력을 느끼며</a:t>
            </a: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협조와 협력의 중요성을 </a:t>
            </a:r>
            <a:r>
              <a:rPr lang="ko-KR" altLang="en-US" sz="17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알게되었습니다</a:t>
            </a: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ko-KR" altLang="en-US" sz="17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7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E4E48-4C1F-92EF-FB59-D6B676335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953BB2E6-42DF-7F57-96F1-80B4D0EBEC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D85E896A-C04C-7ABF-2F63-0816EE7F7527}"/>
              </a:ext>
            </a:extLst>
          </p:cNvPr>
          <p:cNvSpPr/>
          <p:nvPr/>
        </p:nvSpPr>
        <p:spPr>
          <a:xfrm rot="1335394">
            <a:off x="9085669" y="409990"/>
            <a:ext cx="2695730" cy="2698434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5C4AF989-936C-168D-D31E-EB92C0519BF0}"/>
              </a:ext>
            </a:extLst>
          </p:cNvPr>
          <p:cNvSpPr txBox="1"/>
          <p:nvPr/>
        </p:nvSpPr>
        <p:spPr>
          <a:xfrm>
            <a:off x="3621540" y="2791920"/>
            <a:ext cx="9246601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en-US" sz="60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둥근모꼴" panose="020B0500000000000000" pitchFamily="34" charset="-127"/>
              </a:rPr>
              <a:t>질문 있으십니까</a:t>
            </a:r>
            <a:r>
              <a:rPr lang="en-US" altLang="ko-KR" sz="60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둥근모꼴" panose="020B0500000000000000" pitchFamily="34" charset="-127"/>
              </a:rPr>
              <a:t>?</a:t>
            </a:r>
            <a:endParaRPr lang="ko-KR" altLang="ko-KR" sz="60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  <a:cs typeface="둥근모꼴" panose="020B0500000000000000" pitchFamily="34" charset="-127"/>
            </a:endParaRPr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0D8109C8-F20F-EF54-F553-64678028FC16}"/>
              </a:ext>
            </a:extLst>
          </p:cNvPr>
          <p:cNvSpPr/>
          <p:nvPr/>
        </p:nvSpPr>
        <p:spPr>
          <a:xfrm rot="1548181">
            <a:off x="-595701" y="2984011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97603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0C6C1-BBF2-1599-DCD1-05E520050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5AF8B29F-CE99-A5ED-D1AE-158CCC12B9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F24D660E-3BF0-1C78-5FA3-E005CF8DC8A0}"/>
              </a:ext>
            </a:extLst>
          </p:cNvPr>
          <p:cNvSpPr/>
          <p:nvPr/>
        </p:nvSpPr>
        <p:spPr>
          <a:xfrm rot="1335394">
            <a:off x="9085669" y="409990"/>
            <a:ext cx="2695730" cy="2698434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95FA5554-8A0D-8A30-F526-B3E5FE53EDCE}"/>
              </a:ext>
            </a:extLst>
          </p:cNvPr>
          <p:cNvSpPr txBox="1"/>
          <p:nvPr/>
        </p:nvSpPr>
        <p:spPr>
          <a:xfrm>
            <a:off x="4273050" y="2701750"/>
            <a:ext cx="9246601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en-US" sz="60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  <a:cs typeface="둥근모꼴" panose="020B0500000000000000" pitchFamily="34" charset="-127"/>
              </a:rPr>
              <a:t>감사합니다</a:t>
            </a:r>
            <a:endParaRPr lang="ko-KR" altLang="ko-KR" sz="6000" dirty="0">
              <a:solidFill>
                <a:schemeClr val="bg1">
                  <a:lumMod val="75000"/>
                </a:schemeClr>
              </a:solidFill>
              <a:latin typeface="+mj-ea"/>
              <a:ea typeface="+mj-ea"/>
              <a:cs typeface="둥근모꼴" panose="020B0500000000000000" pitchFamily="34" charset="-127"/>
            </a:endParaRP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AE9A81FA-1D0C-4B7E-20D6-500AC248246E}"/>
              </a:ext>
            </a:extLst>
          </p:cNvPr>
          <p:cNvSpPr/>
          <p:nvPr/>
        </p:nvSpPr>
        <p:spPr>
          <a:xfrm rot="1548181">
            <a:off x="-595701" y="2984011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88675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95EB8-A8BC-543A-16D9-60105D78A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756E860F-5E0E-B3D9-78CC-DF917BFDDD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2988955-C08A-A6E2-3438-6C3A22C98BAB}"/>
              </a:ext>
            </a:extLst>
          </p:cNvPr>
          <p:cNvSpPr/>
          <p:nvPr/>
        </p:nvSpPr>
        <p:spPr>
          <a:xfrm>
            <a:off x="3045643" y="522467"/>
            <a:ext cx="5400000" cy="540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4B880D9-E558-4C93-9438-5542C0E786CF}"/>
              </a:ext>
            </a:extLst>
          </p:cNvPr>
          <p:cNvSpPr/>
          <p:nvPr/>
        </p:nvSpPr>
        <p:spPr>
          <a:xfrm>
            <a:off x="3315643" y="792467"/>
            <a:ext cx="4860000" cy="486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51BECB0D-816F-09DA-85A1-C95036785924}"/>
              </a:ext>
            </a:extLst>
          </p:cNvPr>
          <p:cNvSpPr/>
          <p:nvPr/>
        </p:nvSpPr>
        <p:spPr>
          <a:xfrm>
            <a:off x="3585643" y="1062467"/>
            <a:ext cx="4320000" cy="432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76A064E-45CF-BC28-EB3C-1B30CC386285}"/>
              </a:ext>
            </a:extLst>
          </p:cNvPr>
          <p:cNvSpPr/>
          <p:nvPr/>
        </p:nvSpPr>
        <p:spPr>
          <a:xfrm>
            <a:off x="7357621" y="1082476"/>
            <a:ext cx="320040" cy="32004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5F0AD83-BD7C-8F93-0BC9-F6EC6132F853}"/>
              </a:ext>
            </a:extLst>
          </p:cNvPr>
          <p:cNvSpPr/>
          <p:nvPr/>
        </p:nvSpPr>
        <p:spPr>
          <a:xfrm>
            <a:off x="7681457" y="1765255"/>
            <a:ext cx="320040" cy="32004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F7979EA-330D-A7CA-41CC-BE1D26AD187C}"/>
              </a:ext>
            </a:extLst>
          </p:cNvPr>
          <p:cNvSpPr/>
          <p:nvPr/>
        </p:nvSpPr>
        <p:spPr>
          <a:xfrm>
            <a:off x="8233927" y="2401107"/>
            <a:ext cx="320040" cy="32004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947E1E8-B98C-0F8E-63FE-1441F5765C35}"/>
              </a:ext>
            </a:extLst>
          </p:cNvPr>
          <p:cNvSpPr/>
          <p:nvPr/>
        </p:nvSpPr>
        <p:spPr>
          <a:xfrm>
            <a:off x="7738995" y="3093933"/>
            <a:ext cx="320040" cy="32004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392784AC-1F83-C240-38DB-8500CA14C27F}"/>
              </a:ext>
            </a:extLst>
          </p:cNvPr>
          <p:cNvSpPr/>
          <p:nvPr/>
        </p:nvSpPr>
        <p:spPr>
          <a:xfrm>
            <a:off x="7947043" y="4532322"/>
            <a:ext cx="254000" cy="254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2A4D4976-05CA-3405-1110-C997372E71BA}"/>
              </a:ext>
            </a:extLst>
          </p:cNvPr>
          <p:cNvSpPr/>
          <p:nvPr/>
        </p:nvSpPr>
        <p:spPr>
          <a:xfrm>
            <a:off x="7890985" y="3820176"/>
            <a:ext cx="320040" cy="32004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TextBox 13">
            <a:extLst>
              <a:ext uri="{FF2B5EF4-FFF2-40B4-BE49-F238E27FC236}">
                <a16:creationId xmlns:a16="http://schemas.microsoft.com/office/drawing/2014/main" id="{8A0C5F48-2D77-2BEF-D1D9-A2A9A4E88DD5}"/>
              </a:ext>
            </a:extLst>
          </p:cNvPr>
          <p:cNvSpPr txBox="1"/>
          <p:nvPr/>
        </p:nvSpPr>
        <p:spPr>
          <a:xfrm>
            <a:off x="7905643" y="1113337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02_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개 발 동 기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54" name="TextBox 13">
            <a:extLst>
              <a:ext uri="{FF2B5EF4-FFF2-40B4-BE49-F238E27FC236}">
                <a16:creationId xmlns:a16="http://schemas.microsoft.com/office/drawing/2014/main" id="{15A2ECC8-DE19-26FA-70FD-3DEA7B931502}"/>
              </a:ext>
            </a:extLst>
          </p:cNvPr>
          <p:cNvSpPr txBox="1"/>
          <p:nvPr/>
        </p:nvSpPr>
        <p:spPr>
          <a:xfrm>
            <a:off x="8087239" y="1760556"/>
            <a:ext cx="3012616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 03_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개 발 환 경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55" name="TextBox 13">
            <a:extLst>
              <a:ext uri="{FF2B5EF4-FFF2-40B4-BE49-F238E27FC236}">
                <a16:creationId xmlns:a16="http://schemas.microsoft.com/office/drawing/2014/main" id="{48BD5CF7-1DF3-6E19-0703-ABA4E4205572}"/>
              </a:ext>
            </a:extLst>
          </p:cNvPr>
          <p:cNvSpPr txBox="1"/>
          <p:nvPr/>
        </p:nvSpPr>
        <p:spPr>
          <a:xfrm>
            <a:off x="8606689" y="2419268"/>
            <a:ext cx="3012616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04_ W B S</a:t>
            </a:r>
            <a:endParaRPr lang="en-US" altLang="ko-KR" sz="2000" b="1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6" name="TextBox 13">
            <a:extLst>
              <a:ext uri="{FF2B5EF4-FFF2-40B4-BE49-F238E27FC236}">
                <a16:creationId xmlns:a16="http://schemas.microsoft.com/office/drawing/2014/main" id="{DBF5FA1B-AB77-BE1A-5F10-99BE40DD20B8}"/>
              </a:ext>
            </a:extLst>
          </p:cNvPr>
          <p:cNvSpPr txBox="1"/>
          <p:nvPr/>
        </p:nvSpPr>
        <p:spPr>
          <a:xfrm>
            <a:off x="8134617" y="3119713"/>
            <a:ext cx="3012616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 panose="020B0500000000000000" pitchFamily="34" charset="-127"/>
                <a:sym typeface="Poppins Light"/>
              </a:rPr>
              <a:t>    05_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cs typeface="둥근모꼴"/>
                <a:sym typeface="Poppins Light"/>
              </a:rPr>
              <a:t> </a:t>
            </a:r>
            <a:r>
              <a:rPr lang="en-US" altLang="ko-KR" sz="2000" b="1" dirty="0">
                <a:solidFill>
                  <a:srgbClr val="FFFFFF"/>
                </a:solidFill>
                <a:latin typeface="+mj-ea"/>
                <a:cs typeface="둥근모꼴"/>
                <a:sym typeface="Poppins Light"/>
              </a:rPr>
              <a:t>Class Diagram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</p:txBody>
      </p:sp>
      <p:sp>
        <p:nvSpPr>
          <p:cNvPr id="57" name="TextBox 13">
            <a:extLst>
              <a:ext uri="{FF2B5EF4-FFF2-40B4-BE49-F238E27FC236}">
                <a16:creationId xmlns:a16="http://schemas.microsoft.com/office/drawing/2014/main" id="{5CEB047C-A0BB-4155-637A-4B7F3101528C}"/>
              </a:ext>
            </a:extLst>
          </p:cNvPr>
          <p:cNvSpPr txBox="1"/>
          <p:nvPr/>
        </p:nvSpPr>
        <p:spPr>
          <a:xfrm>
            <a:off x="8263747" y="3838337"/>
            <a:ext cx="238178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 06_</a:t>
            </a:r>
            <a:r>
              <a:rPr lang="en-US" altLang="ko-KR" sz="2000" b="1" dirty="0">
                <a:solidFill>
                  <a:srgbClr val="FFFFFF"/>
                </a:solidFill>
                <a:latin typeface="+mj-ea"/>
                <a:cs typeface="둥근모꼴" panose="020B0500000000000000" pitchFamily="34" charset="-127"/>
                <a:sym typeface="Poppins Light"/>
              </a:rPr>
              <a:t> Flow Chart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58" name="TextBox 13">
            <a:extLst>
              <a:ext uri="{FF2B5EF4-FFF2-40B4-BE49-F238E27FC236}">
                <a16:creationId xmlns:a16="http://schemas.microsoft.com/office/drawing/2014/main" id="{17661E23-4F33-4D42-EC41-51EB5E264E56}"/>
              </a:ext>
            </a:extLst>
          </p:cNvPr>
          <p:cNvSpPr txBox="1"/>
          <p:nvPr/>
        </p:nvSpPr>
        <p:spPr>
          <a:xfrm>
            <a:off x="8388385" y="4537783"/>
            <a:ext cx="2227756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07_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cs typeface="둥근모꼴"/>
                <a:sym typeface="Poppins Light"/>
              </a:rPr>
              <a:t>기</a:t>
            </a:r>
            <a:r>
              <a:rPr lang="en-US" altLang="ko-KR" sz="2000" b="1" dirty="0">
                <a:solidFill>
                  <a:srgbClr val="FFFFFF"/>
                </a:solidFill>
                <a:latin typeface="+mj-ea"/>
                <a:cs typeface="둥근모꼴"/>
                <a:sym typeface="Poppins Light"/>
              </a:rPr>
              <a:t>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cs typeface="둥근모꼴"/>
                <a:sym typeface="Poppins Light"/>
              </a:rPr>
              <a:t>능 정 의 서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C7C16AED-8A21-1886-607C-6E18AB5F4210}"/>
              </a:ext>
            </a:extLst>
          </p:cNvPr>
          <p:cNvSpPr/>
          <p:nvPr/>
        </p:nvSpPr>
        <p:spPr>
          <a:xfrm>
            <a:off x="984215" y="1722350"/>
            <a:ext cx="2219229" cy="1899946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 cstate="print">
              <a:grayscl/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37" name="TextBox 11">
            <a:extLst>
              <a:ext uri="{FF2B5EF4-FFF2-40B4-BE49-F238E27FC236}">
                <a16:creationId xmlns:a16="http://schemas.microsoft.com/office/drawing/2014/main" id="{DDDA6A4F-E406-2F8B-A296-9C55553A7540}"/>
              </a:ext>
            </a:extLst>
          </p:cNvPr>
          <p:cNvSpPr txBox="1"/>
          <p:nvPr/>
        </p:nvSpPr>
        <p:spPr>
          <a:xfrm>
            <a:off x="1850361" y="1185360"/>
            <a:ext cx="3542203" cy="7886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5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둥근모꼴"/>
                <a:ea typeface="둥근모꼴"/>
                <a:cs typeface="둥근모꼴"/>
                <a:sym typeface="Sniglet"/>
              </a:rPr>
              <a:t>CONTENTS</a:t>
            </a:r>
          </a:p>
        </p:txBody>
      </p:sp>
      <p:sp>
        <p:nvSpPr>
          <p:cNvPr id="22" name="슬라이드 번호 개체 틀 15">
            <a:extLst>
              <a:ext uri="{FF2B5EF4-FFF2-40B4-BE49-F238E27FC236}">
                <a16:creationId xmlns:a16="http://schemas.microsoft.com/office/drawing/2014/main" id="{BCB00AED-72B4-5EEE-7F7D-39FF74A0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59ED570-4F46-AA94-1C3F-F1C4125CC860}"/>
              </a:ext>
            </a:extLst>
          </p:cNvPr>
          <p:cNvSpPr/>
          <p:nvPr/>
        </p:nvSpPr>
        <p:spPr>
          <a:xfrm>
            <a:off x="7332722" y="5170867"/>
            <a:ext cx="254000" cy="254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B43476D3-B71C-DD2B-1FDF-DE5307F39C98}"/>
              </a:ext>
            </a:extLst>
          </p:cNvPr>
          <p:cNvSpPr txBox="1"/>
          <p:nvPr/>
        </p:nvSpPr>
        <p:spPr>
          <a:xfrm>
            <a:off x="7751112" y="5156802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08_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주 요 화 면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709212-2FA9-EADF-D044-E0F028006D31}"/>
              </a:ext>
            </a:extLst>
          </p:cNvPr>
          <p:cNvSpPr/>
          <p:nvPr/>
        </p:nvSpPr>
        <p:spPr>
          <a:xfrm>
            <a:off x="6228061" y="5694912"/>
            <a:ext cx="320040" cy="32004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59D53C0D-CD32-DB29-C939-47BE7A1AD80C}"/>
              </a:ext>
            </a:extLst>
          </p:cNvPr>
          <p:cNvSpPr txBox="1"/>
          <p:nvPr/>
        </p:nvSpPr>
        <p:spPr>
          <a:xfrm>
            <a:off x="6548101" y="5740889"/>
            <a:ext cx="238178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 09_</a:t>
            </a:r>
            <a:r>
              <a:rPr lang="en-US" altLang="ko-KR" sz="2000" b="1" dirty="0">
                <a:solidFill>
                  <a:srgbClr val="FFFFFF"/>
                </a:solidFill>
                <a:latin typeface="+mj-ea"/>
                <a:cs typeface="둥근모꼴" panose="020B0500000000000000" pitchFamily="34" charset="-127"/>
                <a:sym typeface="Poppins Light"/>
              </a:rPr>
              <a:t> </a:t>
            </a:r>
            <a:r>
              <a:rPr lang="ko-KR" altLang="en-US" sz="2000" b="1" dirty="0" err="1">
                <a:solidFill>
                  <a:srgbClr val="FFFFFF"/>
                </a:solidFill>
                <a:latin typeface="+mj-ea"/>
                <a:cs typeface="둥근모꼴" panose="020B0500000000000000" pitchFamily="34" charset="-127"/>
                <a:sym typeface="Poppins Light"/>
              </a:rPr>
              <a:t>느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cs typeface="둥근모꼴" panose="020B0500000000000000" pitchFamily="34" charset="-127"/>
                <a:sym typeface="Poppins Light"/>
              </a:rPr>
              <a:t> 낀 점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5F91FE2-7C05-72A5-13B4-DA6D0DCBB536}"/>
              </a:ext>
            </a:extLst>
          </p:cNvPr>
          <p:cNvSpPr/>
          <p:nvPr/>
        </p:nvSpPr>
        <p:spPr>
          <a:xfrm>
            <a:off x="6670618" y="563385"/>
            <a:ext cx="320040" cy="32004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6C455661-0746-5D14-1A98-6450037056DB}"/>
              </a:ext>
            </a:extLst>
          </p:cNvPr>
          <p:cNvSpPr txBox="1"/>
          <p:nvPr/>
        </p:nvSpPr>
        <p:spPr>
          <a:xfrm>
            <a:off x="7180459" y="556312"/>
            <a:ext cx="2852460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01_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게 임 개 요</a:t>
            </a:r>
            <a:endParaRPr 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3522879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48148E-6 C 0.01562 0.0169 0.02044 0.02755 0.03099 0.04792 C 0.04153 0.06829 0.05521 0.09699 0.06367 0.12176 C 0.07213 0.14653 0.07591 0.1669 0.08164 0.19722 C 0.08737 0.22755 0.097 0.26296 0.09791 0.3044 C 0.09883 0.34583 0.09557 0.40185 0.08724 0.44653 C 0.0789 0.49121 0.06315 0.5375 0.04817 0.57246 C 0.0332 0.60741 0.01341 0.63588 -0.00235 0.65648 C -0.0181 0.67708 -0.03021 0.68519 -0.04636 0.6956 C -0.06276 0.70602 -0.08255 0.71505 -0.10026 0.71898 C -0.11797 0.72292 -0.13529 0.72222 -0.15235 0.71898 C -0.1694 0.71574 -0.18373 0.71482 -0.203 0.7 C -0.22227 0.68519 -0.24922 0.65903 -0.26797 0.63056 C -0.28672 0.60208 -0.30313 0.56597 -0.31537 0.52894 C -0.32761 0.4919 -0.33659 0.45023 -0.34141 0.4088 C -0.34623 0.36736 -0.34766 0.32523 -0.34466 0.27986 C -0.34167 0.23449 -0.3336 0.17431 -0.32344 0.13634 C -0.31328 0.09838 -0.29935 0.07894 -0.28347 0.05232 C -0.26758 0.0257 -0.24961 -0.00393 -0.22826 -0.02315 C -0.20677 -0.04236 -0.18242 -0.05856 -0.15482 -0.06366 C -0.12722 -0.06875 -0.08893 -0.06481 -0.06289 -0.05347 C -0.03659 -0.04213 -0.01563 -0.0169 2.29167E-6 -1.48148E-6 Z " pathEditMode="fixed" rAng="0" ptsTypes="AAAAAAAAAAAAAAAAAAAAAA">
                                      <p:cBhvr>
                                        <p:cTn id="6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09" y="3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3.7037E-7 C 0.00365 0.02824 0.01068 0.06806 0.00899 0.1088 C 0.00729 0.14954 -0.00013 0.20301 -0.00976 0.24491 C -0.0194 0.28657 -0.03294 0.32708 -0.04896 0.36065 C -0.06497 0.39468 -0.08333 0.42546 -0.10599 0.44792 C -0.12864 0.46991 -0.15573 0.48843 -0.18515 0.49398 C -0.21458 0.49954 -0.25234 0.49838 -0.28281 0.48102 C -0.31328 0.46389 -0.34505 0.42593 -0.36758 0.3912 C -0.3901 0.35625 -0.40651 0.31597 -0.4181 0.27106 C -0.42969 0.22593 -0.43594 0.17407 -0.43685 0.12176 C -0.43776 0.06921 -0.43411 0.00556 -0.42383 -0.04375 C -0.41354 -0.09282 -0.39401 -0.13843 -0.37487 -0.17407 C -0.35573 -0.20926 -0.33372 -0.23611 -0.30885 -0.25648 C -0.28398 -0.27685 -0.25482 -0.29352 -0.22591 -0.2956 C -0.19687 -0.29769 -0.16107 -0.28681 -0.1345 -0.26968 C -0.10794 -0.25255 -0.08711 -0.22755 -0.06693 -0.19282 C -0.04674 -0.15833 -0.02474 -0.09329 -0.01315 -0.06088 C -0.00156 -0.0287 -0.00364 -0.02847 -1.45833E-6 3.7037E-7 Z " pathEditMode="relative" rAng="0" ptsTypes="AAAAAAAAAAAAAAAAAA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06" y="100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85185E-6 C -0.00885 0.01458 -0.02487 0.03009 -0.03997 0.04375 C -0.05508 0.05717 -0.06693 0.07315 -0.0905 0.08264 C -0.11406 0.09213 -0.15221 0.10509 -0.18099 0.10023 C -0.20977 0.09491 -0.23945 0.07592 -0.26315 0.05254 C -0.28698 0.02916 -0.30651 -0.00509 -0.32344 -0.04028 C -0.34036 -0.07546 -0.35625 -0.1088 -0.3651 -0.15926 C -0.37396 -0.20949 -0.38021 -0.28287 -0.37643 -0.34167 C -0.37266 -0.40046 -0.36068 -0.46227 -0.34219 -0.51134 C -0.3237 -0.56065 -0.29115 -0.60741 -0.26563 -0.63565 C -0.24023 -0.66435 -0.21497 -0.675 -0.18906 -0.68218 C -0.16315 -0.68935 -0.13451 -0.68658 -0.11003 -0.6794 C -0.08555 -0.67222 -0.06367 -0.66158 -0.04232 -0.63866 C -0.02096 -0.61597 0.00221 -0.57546 0.01797 -0.54167 C 0.03372 -0.50787 0.04375 -0.47523 0.05221 -0.43611 C 0.06068 -0.39676 0.06797 -0.35023 0.06849 -0.30556 C 0.06901 -0.26134 0.06471 -0.21273 0.05547 -0.16921 C 0.04622 -0.12593 0.0224 -0.07292 0.01302 -0.04491 C 0.00365 -0.01644 0.00885 -0.01435 4.16667E-7 1.85185E-6 Z " pathEditMode="relative" rAng="0" ptsTypes="AAAAAAAAAAAAAAAAAAA">
                                      <p:cBhvr>
                                        <p:cTn id="10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56" y="-2925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C 0.00807 0.01921 0.0138 0.05046 0.01966 0.07685 C 0.02552 0.10324 0.03268 0.12338 0.03516 0.1581 C 0.03763 0.19282 0.03841 0.2456 0.03424 0.28565 C 0.03008 0.32569 0.0194 0.36713 0.00989 0.39861 C 0.00039 0.43009 -0.01029 0.45185 -0.02279 0.47407 C -0.03529 0.49629 -0.04831 0.51551 -0.06511 0.53194 C -0.0819 0.54838 -0.10182 0.56597 -0.12383 0.57245 C -0.14583 0.57893 -0.17266 0.57963 -0.19727 0.57106 C -0.22188 0.5625 -0.24974 0.54421 -0.27136 0.52037 C -0.29284 0.49652 -0.31211 0.46666 -0.32669 0.42754 C -0.34128 0.38842 -0.35352 0.33449 -0.35846 0.28565 C -0.36341 0.2368 -0.36302 0.18333 -0.35612 0.13495 C -0.34922 0.08657 -0.33438 0.03426 -0.31693 -0.00417 C -0.29948 -0.0426 -0.27643 -0.07408 -0.25182 -0.0956 C -0.22721 -0.11713 -0.19688 -0.13172 -0.16953 -0.13334 C -0.14219 -0.13496 -0.11146 -0.12153 -0.08802 -0.10579 C -0.06458 -0.09005 -0.04336 -0.05625 -0.02852 -0.03912 C -0.01367 -0.02199 -0.00807 -0.01922 1.04167E-6 2.96296E-6 Z " pathEditMode="relative" rAng="0" ptsTypes="AAAAAAAAAAAAAAAAAAA">
                                      <p:cBhvr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37" y="2217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07407E-6 C -0.00756 0.03542 -0.01003 0.03635 -0.02292 0.05949 C -0.03581 0.08264 -0.05847 0.11922 -0.07748 0.13912 C -0.09649 0.15949 -0.11589 0.17199 -0.13698 0.17987 C -0.15808 0.18774 -0.17839 0.19514 -0.20391 0.18704 C -0.2293 0.17894 -0.2668 0.15649 -0.29011 0.13056 C -0.31341 0.10463 -0.32969 0.06945 -0.34388 0.03195 C -0.35808 -0.00555 -0.36927 -0.04976 -0.37487 -0.09398 C -0.38047 -0.13819 -0.38282 -0.18819 -0.37735 -0.23333 C -0.37188 -0.27847 -0.3569 -0.32592 -0.34232 -0.36527 C -0.32774 -0.40416 -0.31394 -0.44143 -0.29011 -0.46805 C -0.26628 -0.49467 -0.2319 -0.52013 -0.19974 -0.52453 C -0.16758 -0.52893 -0.12917 -0.52222 -0.09701 -0.49398 C -0.06485 -0.46551 -0.02644 -0.41018 -0.00651 -0.35347 C 0.01341 -0.29676 0.02187 -0.21273 0.02278 -0.1537 C 0.02369 -0.09421 0.00755 -0.03541 3.54167E-6 -4.07407E-6 Z " pathEditMode="relative" rAng="0" ptsTypes="AAAAAAAAAAAAAAAA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91" y="-16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6 C -0.00755 0.03542 -0.01003 0.03635 -0.02292 0.05949 C -0.03581 0.08264 -0.05847 0.11922 -0.07761 0.13936 C -0.09649 0.15949 -0.11589 0.17199 -0.13698 0.17986 C -0.15807 0.18774 -0.17839 0.19514 -0.20391 0.18704 C -0.2293 0.17894 -0.2668 0.15649 -0.29011 0.13056 C -0.31341 0.10463 -0.32969 0.06945 -0.34388 0.03195 C -0.35807 -0.00555 -0.36927 -0.04976 -0.37487 -0.09398 C -0.38047 -0.13819 -0.38281 -0.18819 -0.37735 -0.23333 C -0.37188 -0.27847 -0.3569 -0.32592 -0.34232 -0.36504 C -0.32774 -0.40416 -0.31393 -0.44143 -0.29011 -0.46805 C -0.26628 -0.49467 -0.2319 -0.52014 -0.19974 -0.52453 C -0.16758 -0.52893 -0.12917 -0.52222 -0.09701 -0.49398 C -0.06485 -0.46551 -0.02656 -0.41018 -0.00664 -0.35347 C 0.01341 -0.29676 0.02187 -0.21273 0.02278 -0.15347 C 0.0237 -0.09421 0.00755 -0.03541 1.66667E-6 -3.7037E-6 Z " pathEditMode="relative" rAng="0" ptsTypes="AAAAAAAAAAAAAAAA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91" y="-1678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6 C -0.00886 0.01459 -0.02487 0.0301 -0.03997 0.04375 C -0.05508 0.05718 -0.06693 0.07315 -0.0905 0.08264 C -0.11406 0.09213 -0.15221 0.1051 -0.18099 0.10024 C -0.20977 0.09491 -0.23945 0.07593 -0.26315 0.05255 C -0.28698 0.02917 -0.30651 -0.00509 -0.32344 -0.04027 C -0.34037 -0.07546 -0.35625 -0.10879 -0.36511 -0.15926 C -0.37396 -0.20949 -0.38021 -0.28287 -0.37643 -0.34166 C -0.37266 -0.40046 -0.36068 -0.46226 -0.34219 -0.51134 C -0.3237 -0.56064 -0.29115 -0.6074 -0.26563 -0.63588 C -0.24024 -0.66435 -0.21497 -0.675 -0.18906 -0.68217 C -0.16315 -0.68935 -0.13451 -0.68657 -0.11003 -0.67939 C -0.08555 -0.67222 -0.06367 -0.6618 -0.04232 -0.63889 C -0.02096 -0.61597 0.00221 -0.57546 0.01797 -0.54166 C 0.03372 -0.50787 0.04375 -0.47523 0.05221 -0.43611 C 0.06068 -0.39676 0.06797 -0.35023 0.06849 -0.30555 C 0.06901 -0.26111 0.06471 -0.21273 0.05547 -0.16921 C 0.04622 -0.12592 0.02239 -0.07291 0.01302 -0.0449 C 0.00364 -0.01643 0.00885 -0.01435 1.04167E-6 -3.7037E-6 Z " pathEditMode="relative" rAng="0" ptsTypes="AAAAAAAAAAAAAAAAAAA">
                                      <p:cBhvr>
                                        <p:cTn id="18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56" y="-2928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0047 C -0.00052 0.02986 -0.00326 0.04537 -0.00886 0.07245 C -0.01446 0.09953 -0.02214 0.13565 -0.03334 0.16227 C -0.04453 0.18889 -0.05964 0.21296 -0.07578 0.23194 C -0.09193 0.25092 -0.11198 0.26759 -0.13034 0.27685 C -0.1487 0.28611 -0.16862 0.28773 -0.18581 0.28703 C -0.203 0.28634 -0.21654 0.28426 -0.23386 0.27245 C -0.25104 0.26065 -0.27331 0.23981 -0.28998 0.21597 C -0.30664 0.19213 -0.32344 0.16782 -0.33412 0.12893 C -0.34479 0.09004 -0.35196 0.02407 -0.35365 -0.01991 C -0.35534 -0.0588 -0.35144 -0.08658 -0.34466 -0.12037 C -0.33789 -0.15417 -0.32461 -0.19144 -0.31289 -0.22037 C -0.30118 -0.24931 -0.29375 -0.27408 -0.27461 -0.29422 C -0.25547 -0.31435 -0.2237 -0.33588 -0.19805 -0.34051 C -0.1724 -0.34514 -0.14141 -0.33218 -0.12058 -0.32176 C -0.09974 -0.31135 -0.08815 -0.29699 -0.07331 -0.27824 C -0.05847 -0.25949 -0.0431 -0.23727 -0.03177 -0.2088 C -0.02045 -0.18056 -0.01146 -0.14213 -0.0056 -0.10718 C 0.00026 -0.07223 0.00052 -0.02986 3.33333E-6 -0.00047 Z " pathEditMode="relative" rAng="0" ptsTypes="AAAAAAAAAAAAAAAAAAA">
                                      <p:cBhvr>
                                        <p:cTn id="20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08" y="-268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C 0.01562 0.01689 0.02044 0.02754 0.03099 0.04791 C 0.04153 0.06828 0.05521 0.09699 0.06367 0.12175 C 0.07213 0.14652 0.07591 0.16689 0.08164 0.19722 C 0.08737 0.22754 0.097 0.26296 0.09791 0.30439 C 0.09882 0.34583 0.09557 0.40185 0.08724 0.44652 C 0.0789 0.4912 0.06315 0.5375 0.04817 0.57245 C 0.0332 0.6074 0.01341 0.63588 -0.00235 0.65648 C -0.0181 0.67708 -0.03034 0.68518 -0.04636 0.6956 C -0.06302 0.70601 -0.08256 0.71504 -0.10026 0.71898 C -0.11797 0.72291 -0.13529 0.72222 -0.15235 0.71898 C -0.1694 0.71574 -0.18373 0.71481 -0.203 0.7 C -0.22227 0.68518 -0.24922 0.65902 -0.26797 0.63055 C -0.28672 0.60208 -0.30313 0.56597 -0.31537 0.52893 C -0.32761 0.49189 -0.33659 0.45023 -0.34141 0.40879 C -0.34623 0.36736 -0.34766 0.32523 -0.34466 0.27986 C -0.34167 0.23449 -0.3336 0.1743 -0.32344 0.13634 C -0.31328 0.09838 -0.29935 0.07893 -0.28347 0.05231 C -0.26758 0.02569 -0.24961 -0.00394 -0.22826 -0.02315 C -0.20677 -0.04237 -0.18243 -0.05857 -0.15482 -0.06366 C -0.12722 -0.06875 -0.08894 -0.06482 -0.06315 -0.05348 C -0.03659 -0.04213 -0.01563 -0.0169 3.33333E-6 4.44444E-6 Z " pathEditMode="fixed" rAng="0" ptsTypes="AAAAAAAAAAAAAAAAAAAAAA">
                                      <p:cBhvr>
                                        <p:cTn id="22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09" y="3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/>
      <p:bldP spid="54" grpId="0"/>
      <p:bldP spid="55" grpId="0"/>
      <p:bldP spid="56" grpId="0"/>
      <p:bldP spid="57" grpId="0"/>
      <p:bldP spid="58" grpId="0"/>
      <p:bldP spid="4" grpId="0" animBg="1"/>
      <p:bldP spid="5" grpId="0"/>
      <p:bldP spid="6" grpId="0" animBg="1"/>
      <p:bldP spid="7" grpId="0"/>
      <p:bldP spid="8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B3AA0-1E16-95EE-AB46-20EC2EC3D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2">
            <a:extLst>
              <a:ext uri="{FF2B5EF4-FFF2-40B4-BE49-F238E27FC236}">
                <a16:creationId xmlns:a16="http://schemas.microsoft.com/office/drawing/2014/main" id="{849128F6-8ED4-4F0D-183D-76758DB76BA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D84DD593-A1C3-7A11-0C68-5D0E043E6CFC}"/>
              </a:ext>
            </a:extLst>
          </p:cNvPr>
          <p:cNvSpPr/>
          <p:nvPr/>
        </p:nvSpPr>
        <p:spPr>
          <a:xfrm>
            <a:off x="10260494" y="-113638"/>
            <a:ext cx="3462733" cy="3475767"/>
          </a:xfrm>
          <a:custGeom>
            <a:avLst/>
            <a:gdLst/>
            <a:ahLst/>
            <a:cxnLst/>
            <a:rect l="l" t="t" r="r" b="b"/>
            <a:pathLst>
              <a:path w="3462733" h="3475767">
                <a:moveTo>
                  <a:pt x="0" y="0"/>
                </a:moveTo>
                <a:lnTo>
                  <a:pt x="3462732" y="0"/>
                </a:lnTo>
                <a:lnTo>
                  <a:pt x="3462732" y="3475767"/>
                </a:lnTo>
                <a:lnTo>
                  <a:pt x="0" y="34757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296F536-3E00-9464-2745-5792AA14E581}"/>
              </a:ext>
            </a:extLst>
          </p:cNvPr>
          <p:cNvSpPr/>
          <p:nvPr/>
        </p:nvSpPr>
        <p:spPr>
          <a:xfrm>
            <a:off x="8380916" y="-1367373"/>
            <a:ext cx="3462733" cy="3475767"/>
          </a:xfrm>
          <a:custGeom>
            <a:avLst/>
            <a:gdLst/>
            <a:ahLst/>
            <a:cxnLst/>
            <a:rect l="l" t="t" r="r" b="b"/>
            <a:pathLst>
              <a:path w="3462733" h="3475767">
                <a:moveTo>
                  <a:pt x="0" y="0"/>
                </a:moveTo>
                <a:lnTo>
                  <a:pt x="3462732" y="0"/>
                </a:lnTo>
                <a:lnTo>
                  <a:pt x="3462732" y="3475767"/>
                </a:lnTo>
                <a:lnTo>
                  <a:pt x="0" y="34757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2D92341-0C45-7E91-A8B4-8714556973F9}"/>
              </a:ext>
            </a:extLst>
          </p:cNvPr>
          <p:cNvSpPr/>
          <p:nvPr/>
        </p:nvSpPr>
        <p:spPr>
          <a:xfrm>
            <a:off x="1580903" y="3855752"/>
            <a:ext cx="9172522" cy="2714439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F46216D-8E59-459A-F7EB-8FD9433E9638}"/>
              </a:ext>
            </a:extLst>
          </p:cNvPr>
          <p:cNvSpPr/>
          <p:nvPr/>
        </p:nvSpPr>
        <p:spPr>
          <a:xfrm>
            <a:off x="1573382" y="859325"/>
            <a:ext cx="6579613" cy="2714439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7E6011EA-6175-258C-36E2-C56A16E25D06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 dirty="0"/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9C0D1460-DC8B-1C8E-293B-5BB3F4228B10}"/>
              </a:ext>
            </a:extLst>
          </p:cNvPr>
          <p:cNvSpPr txBox="1"/>
          <p:nvPr/>
        </p:nvSpPr>
        <p:spPr>
          <a:xfrm>
            <a:off x="213505" y="2829076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우주 모험가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얼음행성 맵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7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7914FEAD-4D17-5B23-375E-FB7CC94BE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A2D9AFFA-49E2-AC64-8D93-06F47F17A466}"/>
              </a:ext>
            </a:extLst>
          </p:cNvPr>
          <p:cNvSpPr txBox="1"/>
          <p:nvPr/>
        </p:nvSpPr>
        <p:spPr>
          <a:xfrm>
            <a:off x="348351" y="156258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01_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게 임 개 요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9" name="Freeform 8">
            <a:extLst>
              <a:ext uri="{FF2B5EF4-FFF2-40B4-BE49-F238E27FC236}">
                <a16:creationId xmlns:a16="http://schemas.microsoft.com/office/drawing/2014/main" id="{90B31721-E28F-4917-849D-6B1D562C5079}"/>
              </a:ext>
            </a:extLst>
          </p:cNvPr>
          <p:cNvSpPr/>
          <p:nvPr/>
        </p:nvSpPr>
        <p:spPr>
          <a:xfrm>
            <a:off x="-687167" y="5607015"/>
            <a:ext cx="1922774" cy="2019951"/>
          </a:xfrm>
          <a:custGeom>
            <a:avLst/>
            <a:gdLst/>
            <a:ahLst/>
            <a:cxnLst/>
            <a:rect l="l" t="t" r="r" b="b"/>
            <a:pathLst>
              <a:path w="2134862" h="2134862">
                <a:moveTo>
                  <a:pt x="0" y="0"/>
                </a:moveTo>
                <a:lnTo>
                  <a:pt x="2134862" y="0"/>
                </a:lnTo>
                <a:lnTo>
                  <a:pt x="2134862" y="2134862"/>
                </a:lnTo>
                <a:lnTo>
                  <a:pt x="0" y="21348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161EC57D-455A-1B97-29EF-5785A5B701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18" y="1110869"/>
            <a:ext cx="2977193" cy="2070153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F573F06D-6A3B-A4B1-8E8E-515C730C39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599" y="4060260"/>
            <a:ext cx="2744901" cy="2105106"/>
          </a:xfrm>
          <a:prstGeom prst="rect">
            <a:avLst/>
          </a:prstGeom>
        </p:spPr>
      </p:pic>
      <p:sp>
        <p:nvSpPr>
          <p:cNvPr id="46" name="TextBox 13">
            <a:extLst>
              <a:ext uri="{FF2B5EF4-FFF2-40B4-BE49-F238E27FC236}">
                <a16:creationId xmlns:a16="http://schemas.microsoft.com/office/drawing/2014/main" id="{2BDD4D7C-5D35-90A9-141F-FA85DA2AD7FD}"/>
              </a:ext>
            </a:extLst>
          </p:cNvPr>
          <p:cNvSpPr txBox="1"/>
          <p:nvPr/>
        </p:nvSpPr>
        <p:spPr>
          <a:xfrm>
            <a:off x="472345" y="433743"/>
            <a:ext cx="4109767" cy="2591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 게임개요</a:t>
            </a: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/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게임소개 설명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47" name="TextBox 11">
            <a:extLst>
              <a:ext uri="{FF2B5EF4-FFF2-40B4-BE49-F238E27FC236}">
                <a16:creationId xmlns:a16="http://schemas.microsoft.com/office/drawing/2014/main" id="{712CCC3D-4C92-0B69-1166-DCFDC6B84F26}"/>
              </a:ext>
            </a:extLst>
          </p:cNvPr>
          <p:cNvSpPr txBox="1"/>
          <p:nvPr/>
        </p:nvSpPr>
        <p:spPr>
          <a:xfrm>
            <a:off x="1577600" y="5832232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우주 모험가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1700" b="1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초은하단</a:t>
            </a: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맵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7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48" name="TextBox 11">
            <a:extLst>
              <a:ext uri="{FF2B5EF4-FFF2-40B4-BE49-F238E27FC236}">
                <a16:creationId xmlns:a16="http://schemas.microsoft.com/office/drawing/2014/main" id="{D2F551FD-ACCB-AD90-DBB2-6ADE660DB4CC}"/>
              </a:ext>
            </a:extLst>
          </p:cNvPr>
          <p:cNvSpPr txBox="1"/>
          <p:nvPr/>
        </p:nvSpPr>
        <p:spPr>
          <a:xfrm>
            <a:off x="4988800" y="1578919"/>
            <a:ext cx="6854849" cy="18466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게임주제 </a:t>
            </a:r>
            <a:r>
              <a:rPr lang="en-US" altLang="ko-KR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: 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우주 모험가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장르 </a:t>
            </a:r>
            <a:r>
              <a:rPr lang="en-US" altLang="ko-KR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: 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캐주얼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등급 </a:t>
            </a:r>
            <a:r>
              <a:rPr lang="en-US" altLang="ko-KR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: 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전체 연령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배포예정일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: 25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년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4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월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ko-KR" altLang="en-US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56" name="TextBox 11">
            <a:extLst>
              <a:ext uri="{FF2B5EF4-FFF2-40B4-BE49-F238E27FC236}">
                <a16:creationId xmlns:a16="http://schemas.microsoft.com/office/drawing/2014/main" id="{27EE7F3F-BB83-7B96-5943-7221F8BFB7BE}"/>
              </a:ext>
            </a:extLst>
          </p:cNvPr>
          <p:cNvSpPr txBox="1"/>
          <p:nvPr/>
        </p:nvSpPr>
        <p:spPr>
          <a:xfrm>
            <a:off x="7481187" y="4497490"/>
            <a:ext cx="6854849" cy="227754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다양한 각도에서 몰려오는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en-US" altLang="ko-KR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   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적기와의 전투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미사일 공격으로 점수 획득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4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플레이어 생존 시간 측정</a:t>
            </a:r>
            <a:endParaRPr lang="en-US" altLang="ko-KR" sz="14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altLang="ko-KR" sz="14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4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승리</a:t>
            </a:r>
            <a:r>
              <a:rPr lang="en-US" altLang="ko-KR" sz="14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 </a:t>
            </a:r>
            <a:r>
              <a:rPr lang="ko-KR" altLang="en-US" sz="14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패배 조건</a:t>
            </a:r>
            <a:endParaRPr lang="en-US" altLang="ko-KR" sz="14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>
              <a:defRPr/>
            </a:pPr>
            <a:r>
              <a:rPr lang="ko-KR" altLang="en-US" sz="16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endParaRPr lang="en-US" altLang="ko-KR" sz="16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8620437B-BCBD-09AE-7DAB-7208BC50367B}"/>
              </a:ext>
            </a:extLst>
          </p:cNvPr>
          <p:cNvSpPr/>
          <p:nvPr/>
        </p:nvSpPr>
        <p:spPr>
          <a:xfrm>
            <a:off x="8764367" y="-5542582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BB889FFF-62F6-4E60-5851-FA41EC709E72}"/>
              </a:ext>
            </a:extLst>
          </p:cNvPr>
          <p:cNvSpPr txBox="1"/>
          <p:nvPr/>
        </p:nvSpPr>
        <p:spPr>
          <a:xfrm>
            <a:off x="4999448" y="962592"/>
            <a:ext cx="6854849" cy="2616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defRPr/>
            </a:pP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게 임 개 요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7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4" name="TextBox 11">
            <a:extLst>
              <a:ext uri="{FF2B5EF4-FFF2-40B4-BE49-F238E27FC236}">
                <a16:creationId xmlns:a16="http://schemas.microsoft.com/office/drawing/2014/main" id="{44F5CCC5-E2B9-280C-BF84-A3FF9EAE095F}"/>
              </a:ext>
            </a:extLst>
          </p:cNvPr>
          <p:cNvSpPr txBox="1"/>
          <p:nvPr/>
        </p:nvSpPr>
        <p:spPr>
          <a:xfrm>
            <a:off x="7536395" y="4045816"/>
            <a:ext cx="6854849" cy="2616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defRPr/>
            </a:pP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게 임 소 개 </a:t>
            </a:r>
            <a:r>
              <a:rPr lang="en-US" altLang="ko-KR" sz="17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7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D8EBE2-46C9-F393-9192-2EC1A535A9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791" y="4058515"/>
            <a:ext cx="2596692" cy="211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6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48770-FC3B-820E-77F9-EF1281F42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82396B51-F05B-42A5-E3FD-C23E3DD959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94D3FA5-D7B1-F7E2-E285-FA8BB365718C}"/>
              </a:ext>
            </a:extLst>
          </p:cNvPr>
          <p:cNvSpPr/>
          <p:nvPr/>
        </p:nvSpPr>
        <p:spPr>
          <a:xfrm>
            <a:off x="5870659" y="1153092"/>
            <a:ext cx="5234663" cy="5535652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8CD7AA9-6A98-B838-04D9-F471A646F022}"/>
              </a:ext>
            </a:extLst>
          </p:cNvPr>
          <p:cNvSpPr/>
          <p:nvPr/>
        </p:nvSpPr>
        <p:spPr>
          <a:xfrm>
            <a:off x="1172382" y="1653488"/>
            <a:ext cx="4148272" cy="4574919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3F25CA31-73BB-D4C1-83C2-3D12CCFFE10E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 dirty="0"/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0CD5BD6C-0082-442F-66AE-5A0783528142}"/>
              </a:ext>
            </a:extLst>
          </p:cNvPr>
          <p:cNvSpPr txBox="1"/>
          <p:nvPr/>
        </p:nvSpPr>
        <p:spPr>
          <a:xfrm>
            <a:off x="5483215" y="909178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캐주얼 분류 선정 이유 </a:t>
            </a:r>
            <a:r>
              <a:rPr lang="en-US" altLang="ko-KR" sz="20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20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2497C4E-DBF8-4C51-72D5-DD7A89F61084}"/>
              </a:ext>
            </a:extLst>
          </p:cNvPr>
          <p:cNvSpPr/>
          <p:nvPr/>
        </p:nvSpPr>
        <p:spPr>
          <a:xfrm>
            <a:off x="7262778" y="4069876"/>
            <a:ext cx="139413" cy="51405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B2299E63-066D-9C6E-DA6D-F5A49A1ECC9E}"/>
              </a:ext>
            </a:extLst>
          </p:cNvPr>
          <p:cNvSpPr txBox="1"/>
          <p:nvPr/>
        </p:nvSpPr>
        <p:spPr>
          <a:xfrm>
            <a:off x="6908646" y="4642475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2018</a:t>
            </a: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16F04BDA-516F-CC65-9E8F-64644ADEB267}"/>
              </a:ext>
            </a:extLst>
          </p:cNvPr>
          <p:cNvSpPr txBox="1"/>
          <p:nvPr/>
        </p:nvSpPr>
        <p:spPr>
          <a:xfrm>
            <a:off x="6415101" y="3930743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0M</a:t>
            </a: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97E99DE8-DD48-5954-F6F5-EAC7D62175F3}"/>
              </a:ext>
            </a:extLst>
          </p:cNvPr>
          <p:cNvSpPr txBox="1"/>
          <p:nvPr/>
        </p:nvSpPr>
        <p:spPr>
          <a:xfrm>
            <a:off x="6415101" y="3392655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100M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0132D655-D83E-F168-3336-6535FF593EEB}"/>
              </a:ext>
            </a:extLst>
          </p:cNvPr>
          <p:cNvSpPr txBox="1"/>
          <p:nvPr/>
        </p:nvSpPr>
        <p:spPr>
          <a:xfrm>
            <a:off x="6412275" y="2893570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200M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0C43E69A-8057-7EBD-A5C0-C26D4C1FF7DD}"/>
              </a:ext>
            </a:extLst>
          </p:cNvPr>
          <p:cNvSpPr txBox="1"/>
          <p:nvPr/>
        </p:nvSpPr>
        <p:spPr>
          <a:xfrm>
            <a:off x="6412275" y="2345842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300M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A467B0C-1484-0B99-9713-5C09628C2A93}"/>
              </a:ext>
            </a:extLst>
          </p:cNvPr>
          <p:cNvSpPr txBox="1"/>
          <p:nvPr/>
        </p:nvSpPr>
        <p:spPr>
          <a:xfrm>
            <a:off x="6415101" y="1822436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400M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79F41A-F4A4-AE83-B0A7-BD0A245EBA18}"/>
              </a:ext>
            </a:extLst>
          </p:cNvPr>
          <p:cNvSpPr txBox="1"/>
          <p:nvPr/>
        </p:nvSpPr>
        <p:spPr>
          <a:xfrm>
            <a:off x="6415101" y="1324993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500M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CB3671D-BED2-0A78-D1DB-9987840B1CB3}"/>
              </a:ext>
            </a:extLst>
          </p:cNvPr>
          <p:cNvSpPr/>
          <p:nvPr/>
        </p:nvSpPr>
        <p:spPr>
          <a:xfrm>
            <a:off x="7262778" y="3697396"/>
            <a:ext cx="139413" cy="366125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408C6CC-4471-4EEC-59EC-4B03AEA429A4}"/>
              </a:ext>
            </a:extLst>
          </p:cNvPr>
          <p:cNvCxnSpPr>
            <a:cxnSpLocks/>
          </p:cNvCxnSpPr>
          <p:nvPr/>
        </p:nvCxnSpPr>
        <p:spPr>
          <a:xfrm>
            <a:off x="6464880" y="4588237"/>
            <a:ext cx="43113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027F5E5-4FAC-83D7-0732-C5C5A4079761}"/>
              </a:ext>
            </a:extLst>
          </p:cNvPr>
          <p:cNvSpPr/>
          <p:nvPr/>
        </p:nvSpPr>
        <p:spPr>
          <a:xfrm>
            <a:off x="7262778" y="3440600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1F9103F-D3E1-CD41-0B0A-6DC921C90BFB}"/>
              </a:ext>
            </a:extLst>
          </p:cNvPr>
          <p:cNvSpPr/>
          <p:nvPr/>
        </p:nvSpPr>
        <p:spPr>
          <a:xfrm>
            <a:off x="7707004" y="3539336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E3E3C5B-4968-3FF8-EFFE-AC4345F1B3E2}"/>
              </a:ext>
            </a:extLst>
          </p:cNvPr>
          <p:cNvSpPr/>
          <p:nvPr/>
        </p:nvSpPr>
        <p:spPr>
          <a:xfrm>
            <a:off x="7707004" y="3320373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11">
            <a:extLst>
              <a:ext uri="{FF2B5EF4-FFF2-40B4-BE49-F238E27FC236}">
                <a16:creationId xmlns:a16="http://schemas.microsoft.com/office/drawing/2014/main" id="{1CB435CA-8D3E-4F2C-752B-BCAC9A34B934}"/>
              </a:ext>
            </a:extLst>
          </p:cNvPr>
          <p:cNvSpPr txBox="1"/>
          <p:nvPr/>
        </p:nvSpPr>
        <p:spPr>
          <a:xfrm>
            <a:off x="7408541" y="464708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2019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192A26B-8ADC-BF0B-7E19-474A59290532}"/>
              </a:ext>
            </a:extLst>
          </p:cNvPr>
          <p:cNvSpPr/>
          <p:nvPr/>
        </p:nvSpPr>
        <p:spPr>
          <a:xfrm>
            <a:off x="7707004" y="3994295"/>
            <a:ext cx="139413" cy="58861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487DE55-1E64-521D-6161-3F871CF3D957}"/>
              </a:ext>
            </a:extLst>
          </p:cNvPr>
          <p:cNvSpPr/>
          <p:nvPr/>
        </p:nvSpPr>
        <p:spPr>
          <a:xfrm>
            <a:off x="8155174" y="3463627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325FD82-D477-6C0B-75AE-B6EF71DE5E33}"/>
              </a:ext>
            </a:extLst>
          </p:cNvPr>
          <p:cNvSpPr/>
          <p:nvPr/>
        </p:nvSpPr>
        <p:spPr>
          <a:xfrm>
            <a:off x="8155174" y="3182776"/>
            <a:ext cx="139413" cy="28548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D819B0D0-E71E-7666-EB73-6C4F79F04EF7}"/>
              </a:ext>
            </a:extLst>
          </p:cNvPr>
          <p:cNvSpPr/>
          <p:nvPr/>
        </p:nvSpPr>
        <p:spPr>
          <a:xfrm>
            <a:off x="8155174" y="3915741"/>
            <a:ext cx="139413" cy="667164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11">
            <a:extLst>
              <a:ext uri="{FF2B5EF4-FFF2-40B4-BE49-F238E27FC236}">
                <a16:creationId xmlns:a16="http://schemas.microsoft.com/office/drawing/2014/main" id="{109AB286-41EA-1E13-65AD-3590DEAEBA36}"/>
              </a:ext>
            </a:extLst>
          </p:cNvPr>
          <p:cNvSpPr txBox="1"/>
          <p:nvPr/>
        </p:nvSpPr>
        <p:spPr>
          <a:xfrm>
            <a:off x="7858717" y="4642211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2020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C953EB1-07EF-D12F-5974-0ADDB9E140E8}"/>
              </a:ext>
            </a:extLst>
          </p:cNvPr>
          <p:cNvSpPr/>
          <p:nvPr/>
        </p:nvSpPr>
        <p:spPr>
          <a:xfrm>
            <a:off x="8603343" y="3237446"/>
            <a:ext cx="139413" cy="548971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83C67D8-6A75-D53D-394A-0C441B37081A}"/>
              </a:ext>
            </a:extLst>
          </p:cNvPr>
          <p:cNvSpPr/>
          <p:nvPr/>
        </p:nvSpPr>
        <p:spPr>
          <a:xfrm>
            <a:off x="8603344" y="2907581"/>
            <a:ext cx="139413" cy="3251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5CA0D140-9BDA-C45F-BE8F-A9AA5F5A73A8}"/>
              </a:ext>
            </a:extLst>
          </p:cNvPr>
          <p:cNvSpPr/>
          <p:nvPr/>
        </p:nvSpPr>
        <p:spPr>
          <a:xfrm>
            <a:off x="8603344" y="3789083"/>
            <a:ext cx="139413" cy="784195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TextBox 11">
            <a:extLst>
              <a:ext uri="{FF2B5EF4-FFF2-40B4-BE49-F238E27FC236}">
                <a16:creationId xmlns:a16="http://schemas.microsoft.com/office/drawing/2014/main" id="{FC3CCC99-A9E5-38D5-5C4C-B706791D24DB}"/>
              </a:ext>
            </a:extLst>
          </p:cNvPr>
          <p:cNvSpPr txBox="1"/>
          <p:nvPr/>
        </p:nvSpPr>
        <p:spPr>
          <a:xfrm>
            <a:off x="8306534" y="4646269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2021</a:t>
            </a:r>
          </a:p>
        </p:txBody>
      </p:sp>
      <p:sp>
        <p:nvSpPr>
          <p:cNvPr id="66" name="TextBox 11">
            <a:extLst>
              <a:ext uri="{FF2B5EF4-FFF2-40B4-BE49-F238E27FC236}">
                <a16:creationId xmlns:a16="http://schemas.microsoft.com/office/drawing/2014/main" id="{FB2CDB50-A9A1-6005-7A33-FA4A3053AC65}"/>
              </a:ext>
            </a:extLst>
          </p:cNvPr>
          <p:cNvSpPr txBox="1"/>
          <p:nvPr/>
        </p:nvSpPr>
        <p:spPr>
          <a:xfrm>
            <a:off x="6958649" y="4250053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73M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86C17BE-BFFA-362E-FB69-D09F36C71311}"/>
              </a:ext>
            </a:extLst>
          </p:cNvPr>
          <p:cNvSpPr/>
          <p:nvPr/>
        </p:nvSpPr>
        <p:spPr>
          <a:xfrm>
            <a:off x="9383786" y="1834807"/>
            <a:ext cx="139413" cy="157353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E8D8565B-CF4E-E435-6EEA-B9F6863604F7}"/>
              </a:ext>
            </a:extLst>
          </p:cNvPr>
          <p:cNvSpPr/>
          <p:nvPr/>
        </p:nvSpPr>
        <p:spPr>
          <a:xfrm>
            <a:off x="10089594" y="1827341"/>
            <a:ext cx="139413" cy="1573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3C9CCE4-E38E-3BE2-C972-64CCD9DFD544}"/>
              </a:ext>
            </a:extLst>
          </p:cNvPr>
          <p:cNvSpPr/>
          <p:nvPr/>
        </p:nvSpPr>
        <p:spPr>
          <a:xfrm>
            <a:off x="8467562" y="1827928"/>
            <a:ext cx="139413" cy="157292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TextBox 11">
            <a:extLst>
              <a:ext uri="{FF2B5EF4-FFF2-40B4-BE49-F238E27FC236}">
                <a16:creationId xmlns:a16="http://schemas.microsoft.com/office/drawing/2014/main" id="{14C6E804-A08B-D219-3DD2-6B1E7D63B03D}"/>
              </a:ext>
            </a:extLst>
          </p:cNvPr>
          <p:cNvSpPr txBox="1"/>
          <p:nvPr/>
        </p:nvSpPr>
        <p:spPr>
          <a:xfrm>
            <a:off x="8680712" y="1802733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4" name="TextBox 11">
            <a:extLst>
              <a:ext uri="{FF2B5EF4-FFF2-40B4-BE49-F238E27FC236}">
                <a16:creationId xmlns:a16="http://schemas.microsoft.com/office/drawing/2014/main" id="{B15EA83E-65FF-16DE-C90F-32C2289109AC}"/>
              </a:ext>
            </a:extLst>
          </p:cNvPr>
          <p:cNvSpPr txBox="1"/>
          <p:nvPr/>
        </p:nvSpPr>
        <p:spPr>
          <a:xfrm>
            <a:off x="8543854" y="1802733"/>
            <a:ext cx="7330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600" spc="-150" dirty="0">
                <a:solidFill>
                  <a:srgbClr val="FFFFFF"/>
                </a:solidFill>
                <a:latin typeface="+mj-ea"/>
                <a:ea typeface="+mj-ea"/>
                <a:cs typeface="Sniglet"/>
                <a:sym typeface="Sniglet"/>
              </a:rPr>
              <a:t>캐주얼</a:t>
            </a:r>
            <a:endParaRPr lang="en-US" sz="1600" spc="-150" dirty="0">
              <a:solidFill>
                <a:srgbClr val="FFFFFF"/>
              </a:solidFill>
              <a:latin typeface="+mj-ea"/>
              <a:ea typeface="+mj-ea"/>
              <a:cs typeface="Sniglet"/>
              <a:sym typeface="Sniglet"/>
            </a:endParaRPr>
          </a:p>
        </p:txBody>
      </p:sp>
      <p:sp>
        <p:nvSpPr>
          <p:cNvPr id="75" name="TextBox 11">
            <a:extLst>
              <a:ext uri="{FF2B5EF4-FFF2-40B4-BE49-F238E27FC236}">
                <a16:creationId xmlns:a16="http://schemas.microsoft.com/office/drawing/2014/main" id="{05514F38-D1DD-5E40-29C9-927B7DADCAAB}"/>
              </a:ext>
            </a:extLst>
          </p:cNvPr>
          <p:cNvSpPr txBox="1"/>
          <p:nvPr/>
        </p:nvSpPr>
        <p:spPr>
          <a:xfrm>
            <a:off x="9363893" y="1802733"/>
            <a:ext cx="7330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600" spc="-150" dirty="0">
                <a:solidFill>
                  <a:srgbClr val="FFFFFF"/>
                </a:solidFill>
                <a:latin typeface="+mj-ea"/>
                <a:ea typeface="+mj-ea"/>
                <a:cs typeface="Sniglet"/>
                <a:sym typeface="Sniglet"/>
              </a:rPr>
              <a:t>PRG</a:t>
            </a:r>
          </a:p>
        </p:txBody>
      </p:sp>
      <p:sp>
        <p:nvSpPr>
          <p:cNvPr id="76" name="TextBox 11">
            <a:extLst>
              <a:ext uri="{FF2B5EF4-FFF2-40B4-BE49-F238E27FC236}">
                <a16:creationId xmlns:a16="http://schemas.microsoft.com/office/drawing/2014/main" id="{FFBB0BF9-C20E-0C73-D688-B2647D4265D5}"/>
              </a:ext>
            </a:extLst>
          </p:cNvPr>
          <p:cNvSpPr txBox="1"/>
          <p:nvPr/>
        </p:nvSpPr>
        <p:spPr>
          <a:xfrm>
            <a:off x="10080939" y="1795667"/>
            <a:ext cx="7330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600" spc="-150" dirty="0">
                <a:solidFill>
                  <a:srgbClr val="FFFFFF"/>
                </a:solidFill>
                <a:latin typeface="+mj-ea"/>
                <a:ea typeface="+mj-ea"/>
                <a:cs typeface="Sniglet"/>
                <a:sym typeface="Sniglet"/>
              </a:rPr>
              <a:t>전략</a:t>
            </a:r>
            <a:endParaRPr lang="en-US" sz="1600" spc="-150" dirty="0">
              <a:solidFill>
                <a:srgbClr val="FFFFFF"/>
              </a:solidFill>
              <a:latin typeface="+mj-ea"/>
              <a:ea typeface="+mj-ea"/>
              <a:cs typeface="Sniglet"/>
              <a:sym typeface="Sniglet"/>
            </a:endParaRPr>
          </a:p>
        </p:txBody>
      </p:sp>
      <p:sp>
        <p:nvSpPr>
          <p:cNvPr id="77" name="TextBox 11">
            <a:extLst>
              <a:ext uri="{FF2B5EF4-FFF2-40B4-BE49-F238E27FC236}">
                <a16:creationId xmlns:a16="http://schemas.microsoft.com/office/drawing/2014/main" id="{2B403368-F030-3244-A794-D95A27F1BFF0}"/>
              </a:ext>
            </a:extLst>
          </p:cNvPr>
          <p:cNvSpPr txBox="1"/>
          <p:nvPr/>
        </p:nvSpPr>
        <p:spPr>
          <a:xfrm>
            <a:off x="7408541" y="4206292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91M</a:t>
            </a:r>
          </a:p>
        </p:txBody>
      </p:sp>
      <p:sp>
        <p:nvSpPr>
          <p:cNvPr id="78" name="TextBox 11">
            <a:extLst>
              <a:ext uri="{FF2B5EF4-FFF2-40B4-BE49-F238E27FC236}">
                <a16:creationId xmlns:a16="http://schemas.microsoft.com/office/drawing/2014/main" id="{A17127E1-FBAC-BC60-2590-BDC2F4BF8147}"/>
              </a:ext>
            </a:extLst>
          </p:cNvPr>
          <p:cNvSpPr txBox="1"/>
          <p:nvPr/>
        </p:nvSpPr>
        <p:spPr>
          <a:xfrm>
            <a:off x="7839665" y="4206292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112M</a:t>
            </a:r>
          </a:p>
        </p:txBody>
      </p:sp>
      <p:sp>
        <p:nvSpPr>
          <p:cNvPr id="79" name="TextBox 11">
            <a:extLst>
              <a:ext uri="{FF2B5EF4-FFF2-40B4-BE49-F238E27FC236}">
                <a16:creationId xmlns:a16="http://schemas.microsoft.com/office/drawing/2014/main" id="{8889DF11-263D-154F-77EF-14972120DADB}"/>
              </a:ext>
            </a:extLst>
          </p:cNvPr>
          <p:cNvSpPr txBox="1"/>
          <p:nvPr/>
        </p:nvSpPr>
        <p:spPr>
          <a:xfrm>
            <a:off x="8291842" y="4201427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138M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A6EFD47-2FBE-8E42-3CB2-98CB1125F461}"/>
              </a:ext>
            </a:extLst>
          </p:cNvPr>
          <p:cNvSpPr/>
          <p:nvPr/>
        </p:nvSpPr>
        <p:spPr>
          <a:xfrm>
            <a:off x="9030008" y="3126373"/>
            <a:ext cx="139413" cy="614012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711BABB7-39C6-B3E1-62B1-D79836C322D8}"/>
              </a:ext>
            </a:extLst>
          </p:cNvPr>
          <p:cNvSpPr/>
          <p:nvPr/>
        </p:nvSpPr>
        <p:spPr>
          <a:xfrm>
            <a:off x="9030009" y="2742481"/>
            <a:ext cx="139413" cy="3838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8D639617-D50B-9B0A-1AFF-B9B62C0F087B}"/>
              </a:ext>
            </a:extLst>
          </p:cNvPr>
          <p:cNvSpPr/>
          <p:nvPr/>
        </p:nvSpPr>
        <p:spPr>
          <a:xfrm>
            <a:off x="9030009" y="3742787"/>
            <a:ext cx="139413" cy="830491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TextBox 11">
            <a:extLst>
              <a:ext uri="{FF2B5EF4-FFF2-40B4-BE49-F238E27FC236}">
                <a16:creationId xmlns:a16="http://schemas.microsoft.com/office/drawing/2014/main" id="{5C33F985-BE49-6283-20B7-9B3320C18CE5}"/>
              </a:ext>
            </a:extLst>
          </p:cNvPr>
          <p:cNvSpPr txBox="1"/>
          <p:nvPr/>
        </p:nvSpPr>
        <p:spPr>
          <a:xfrm>
            <a:off x="8733199" y="4646269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2022</a:t>
            </a:r>
          </a:p>
        </p:txBody>
      </p:sp>
      <p:sp>
        <p:nvSpPr>
          <p:cNvPr id="84" name="TextBox 11">
            <a:extLst>
              <a:ext uri="{FF2B5EF4-FFF2-40B4-BE49-F238E27FC236}">
                <a16:creationId xmlns:a16="http://schemas.microsoft.com/office/drawing/2014/main" id="{33C9FAB7-7536-ADC4-5558-E181A542C33C}"/>
              </a:ext>
            </a:extLst>
          </p:cNvPr>
          <p:cNvSpPr txBox="1"/>
          <p:nvPr/>
        </p:nvSpPr>
        <p:spPr>
          <a:xfrm>
            <a:off x="8719462" y="4201427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150M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66EF0A4-C546-6994-747F-557FDAB09DC3}"/>
              </a:ext>
            </a:extLst>
          </p:cNvPr>
          <p:cNvSpPr/>
          <p:nvPr/>
        </p:nvSpPr>
        <p:spPr>
          <a:xfrm>
            <a:off x="9449480" y="3004393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9CA055B2-E99D-1669-6984-F9F9CCDE26E7}"/>
              </a:ext>
            </a:extLst>
          </p:cNvPr>
          <p:cNvSpPr/>
          <p:nvPr/>
        </p:nvSpPr>
        <p:spPr>
          <a:xfrm>
            <a:off x="9449481" y="2605262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DA8FD5EA-E7D0-824D-49F5-651361EE192B}"/>
              </a:ext>
            </a:extLst>
          </p:cNvPr>
          <p:cNvSpPr/>
          <p:nvPr/>
        </p:nvSpPr>
        <p:spPr>
          <a:xfrm>
            <a:off x="9449481" y="3648886"/>
            <a:ext cx="139413" cy="924333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TextBox 11">
            <a:extLst>
              <a:ext uri="{FF2B5EF4-FFF2-40B4-BE49-F238E27FC236}">
                <a16:creationId xmlns:a16="http://schemas.microsoft.com/office/drawing/2014/main" id="{C6F118BA-22F7-0CE8-5099-CEC8C59C9076}"/>
              </a:ext>
            </a:extLst>
          </p:cNvPr>
          <p:cNvSpPr txBox="1"/>
          <p:nvPr/>
        </p:nvSpPr>
        <p:spPr>
          <a:xfrm>
            <a:off x="9152671" y="4648115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2023</a:t>
            </a:r>
          </a:p>
        </p:txBody>
      </p:sp>
      <p:sp>
        <p:nvSpPr>
          <p:cNvPr id="94" name="TextBox 11">
            <a:extLst>
              <a:ext uri="{FF2B5EF4-FFF2-40B4-BE49-F238E27FC236}">
                <a16:creationId xmlns:a16="http://schemas.microsoft.com/office/drawing/2014/main" id="{BCFE3E61-9AEB-CAA4-85F5-2CB26F3B47AB}"/>
              </a:ext>
            </a:extLst>
          </p:cNvPr>
          <p:cNvSpPr txBox="1"/>
          <p:nvPr/>
        </p:nvSpPr>
        <p:spPr>
          <a:xfrm>
            <a:off x="9198036" y="4203274"/>
            <a:ext cx="607580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163M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118D6E0C-031E-3C21-7320-05BBB386A221}"/>
              </a:ext>
            </a:extLst>
          </p:cNvPr>
          <p:cNvSpPr/>
          <p:nvPr/>
        </p:nvSpPr>
        <p:spPr>
          <a:xfrm>
            <a:off x="9851236" y="2935227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D2400790-54C4-437F-1F6F-69265FAE4889}"/>
              </a:ext>
            </a:extLst>
          </p:cNvPr>
          <p:cNvSpPr/>
          <p:nvPr/>
        </p:nvSpPr>
        <p:spPr>
          <a:xfrm>
            <a:off x="9851237" y="2536096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B75C68DE-DF0D-2F45-F101-A0129B90EC5A}"/>
              </a:ext>
            </a:extLst>
          </p:cNvPr>
          <p:cNvSpPr/>
          <p:nvPr/>
        </p:nvSpPr>
        <p:spPr>
          <a:xfrm>
            <a:off x="9851237" y="3589306"/>
            <a:ext cx="139413" cy="98459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TextBox 11">
            <a:extLst>
              <a:ext uri="{FF2B5EF4-FFF2-40B4-BE49-F238E27FC236}">
                <a16:creationId xmlns:a16="http://schemas.microsoft.com/office/drawing/2014/main" id="{E461085A-F4CA-9F91-E715-0806858A5B8F}"/>
              </a:ext>
            </a:extLst>
          </p:cNvPr>
          <p:cNvSpPr txBox="1"/>
          <p:nvPr/>
        </p:nvSpPr>
        <p:spPr>
          <a:xfrm>
            <a:off x="9554427" y="4648799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2024</a:t>
            </a:r>
          </a:p>
        </p:txBody>
      </p:sp>
      <p:sp>
        <p:nvSpPr>
          <p:cNvPr id="100" name="TextBox 11">
            <a:extLst>
              <a:ext uri="{FF2B5EF4-FFF2-40B4-BE49-F238E27FC236}">
                <a16:creationId xmlns:a16="http://schemas.microsoft.com/office/drawing/2014/main" id="{906B2EC0-7107-0F0F-8D3D-AB1A7DAC9E14}"/>
              </a:ext>
            </a:extLst>
          </p:cNvPr>
          <p:cNvSpPr txBox="1"/>
          <p:nvPr/>
        </p:nvSpPr>
        <p:spPr>
          <a:xfrm>
            <a:off x="9690477" y="4204321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173M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5BBF3277-BBC7-5BD8-A702-79CE01962A1B}"/>
              </a:ext>
            </a:extLst>
          </p:cNvPr>
          <p:cNvSpPr/>
          <p:nvPr/>
        </p:nvSpPr>
        <p:spPr>
          <a:xfrm>
            <a:off x="10277051" y="2847382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8745AF9C-F6C8-9886-0B1C-ACB0C0544532}"/>
              </a:ext>
            </a:extLst>
          </p:cNvPr>
          <p:cNvSpPr/>
          <p:nvPr/>
        </p:nvSpPr>
        <p:spPr>
          <a:xfrm>
            <a:off x="10277052" y="2448251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57C1EB21-2B27-B186-F44C-1D535E574577}"/>
              </a:ext>
            </a:extLst>
          </p:cNvPr>
          <p:cNvSpPr/>
          <p:nvPr/>
        </p:nvSpPr>
        <p:spPr>
          <a:xfrm>
            <a:off x="10277052" y="3493841"/>
            <a:ext cx="139413" cy="108111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TextBox 11">
            <a:extLst>
              <a:ext uri="{FF2B5EF4-FFF2-40B4-BE49-F238E27FC236}">
                <a16:creationId xmlns:a16="http://schemas.microsoft.com/office/drawing/2014/main" id="{91AA26AF-FB27-8C65-DEFD-E23AA87EA330}"/>
              </a:ext>
            </a:extLst>
          </p:cNvPr>
          <p:cNvSpPr txBox="1"/>
          <p:nvPr/>
        </p:nvSpPr>
        <p:spPr>
          <a:xfrm>
            <a:off x="9980242" y="4649854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2025</a:t>
            </a:r>
          </a:p>
        </p:txBody>
      </p:sp>
      <p:sp>
        <p:nvSpPr>
          <p:cNvPr id="105" name="TextBox 11">
            <a:extLst>
              <a:ext uri="{FF2B5EF4-FFF2-40B4-BE49-F238E27FC236}">
                <a16:creationId xmlns:a16="http://schemas.microsoft.com/office/drawing/2014/main" id="{F829D81C-3DE6-6002-1A4F-862090534136}"/>
              </a:ext>
            </a:extLst>
          </p:cNvPr>
          <p:cNvSpPr txBox="1"/>
          <p:nvPr/>
        </p:nvSpPr>
        <p:spPr>
          <a:xfrm>
            <a:off x="10116292" y="4205376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185M</a:t>
            </a:r>
          </a:p>
        </p:txBody>
      </p:sp>
      <p:sp>
        <p:nvSpPr>
          <p:cNvPr id="107" name="TextBox 13">
            <a:extLst>
              <a:ext uri="{FF2B5EF4-FFF2-40B4-BE49-F238E27FC236}">
                <a16:creationId xmlns:a16="http://schemas.microsoft.com/office/drawing/2014/main" id="{194752BE-63F4-7E51-4F67-16243D39A566}"/>
              </a:ext>
            </a:extLst>
          </p:cNvPr>
          <p:cNvSpPr txBox="1"/>
          <p:nvPr/>
        </p:nvSpPr>
        <p:spPr>
          <a:xfrm>
            <a:off x="6129662" y="5181795"/>
            <a:ext cx="5119642" cy="115416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게임 소비층의 캐주얼 장르 </a:t>
            </a:r>
            <a:r>
              <a:rPr lang="ko-KR" altLang="en-US" sz="1500" b="1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다운로드수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점진적 증가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사용자 유입 증가에 따른 개발결과 </a:t>
            </a:r>
            <a:r>
              <a:rPr lang="ko-KR" altLang="en-US" sz="1500" b="1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가치성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증가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  <a:p>
            <a:pPr marL="342900" indent="-342900"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개발의 합리성</a:t>
            </a:r>
            <a:r>
              <a:rPr lang="en-US" altLang="ko-KR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,</a:t>
            </a: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의미 부여가능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59" name="TextBox 13">
            <a:extLst>
              <a:ext uri="{FF2B5EF4-FFF2-40B4-BE49-F238E27FC236}">
                <a16:creationId xmlns:a16="http://schemas.microsoft.com/office/drawing/2014/main" id="{4F9E8419-EAD9-4E74-0CDE-1774794D56DD}"/>
              </a:ext>
            </a:extLst>
          </p:cNvPr>
          <p:cNvSpPr txBox="1"/>
          <p:nvPr/>
        </p:nvSpPr>
        <p:spPr>
          <a:xfrm>
            <a:off x="1646114" y="2802441"/>
            <a:ext cx="4425268" cy="434118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 panose="020B0500000000000000" pitchFamily="34" charset="-127"/>
                <a:sym typeface="Poppins Light"/>
              </a:rPr>
              <a:t>게임 기획 경험 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 panose="020B0500000000000000" pitchFamily="34" charset="-127"/>
                <a:sym typeface="Poppins Light"/>
              </a:rPr>
              <a:t>다양한 재미 요소 창조 및 구현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 panose="020B0500000000000000" pitchFamily="34" charset="-127"/>
                <a:sym typeface="Poppins Light"/>
              </a:rPr>
              <a:t>창의적 아이디어 적용 가능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ko-KR" altLang="en-US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1500" b="1" dirty="0">
                <a:solidFill>
                  <a:srgbClr val="FFFFFF"/>
                </a:solidFill>
                <a:latin typeface="+mj-ea"/>
                <a:ea typeface="+mj-ea"/>
                <a:cs typeface="둥근모꼴" panose="020B0500000000000000" pitchFamily="34" charset="-127"/>
                <a:sym typeface="Poppins Light"/>
              </a:rPr>
              <a:t>내용의 제한성 낮음</a:t>
            </a: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  <a:defRPr/>
            </a:pPr>
            <a:endParaRPr lang="en-US" altLang="ko-KR" sz="1500" b="1" dirty="0">
              <a:solidFill>
                <a:srgbClr val="FFFFFF"/>
              </a:solidFill>
              <a:latin typeface="+mj-ea"/>
              <a:ea typeface="+mj-ea"/>
              <a:cs typeface="둥근모꼴" panose="020B0500000000000000" pitchFamily="34" charset="-127"/>
              <a:sym typeface="Poppins Light"/>
            </a:endParaRP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8548247A-B02B-A433-1440-24148E6E1665}"/>
              </a:ext>
            </a:extLst>
          </p:cNvPr>
          <p:cNvSpPr txBox="1"/>
          <p:nvPr/>
        </p:nvSpPr>
        <p:spPr>
          <a:xfrm>
            <a:off x="1901190" y="1580615"/>
            <a:ext cx="3397688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b="1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[ </a:t>
            </a:r>
            <a:r>
              <a:rPr lang="ko-KR" altLang="en-US" sz="2000" b="1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게임 주제 선정 이유 </a:t>
            </a:r>
            <a:r>
              <a:rPr lang="en-US" altLang="ko-KR" sz="2000" b="1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]</a:t>
            </a:r>
            <a:endParaRPr lang="ko-KR" altLang="en-US" sz="1500" b="1" dirty="0">
              <a:solidFill>
                <a:srgbClr val="FFFFFF"/>
              </a:solidFill>
              <a:latin typeface="+mn-ea"/>
              <a:cs typeface="둥근모꼴"/>
              <a:sym typeface="Sniglet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6EA1410-13F1-DC95-96BD-243656924E0D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>
            <a:extLst>
              <a:ext uri="{FF2B5EF4-FFF2-40B4-BE49-F238E27FC236}">
                <a16:creationId xmlns:a16="http://schemas.microsoft.com/office/drawing/2014/main" id="{86C7BF6E-ABD7-CF5B-97BC-974DB0490BDE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D5AB563E-4CCD-7662-B852-0C3F136F9194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B23CB5E7-5953-94F4-0321-6D6DBC73923C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8E787096-E956-B74C-930F-A3598CB4D80A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1E77ABEB-8262-F700-EE31-986874601F77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6328A3D9-9B97-F403-1842-C8AB890A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3ED5B5DA-2055-C1C6-AD99-4A3CB8E5648F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EF36EEE-D777-8F57-41E4-09BC973CD6EF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9A735139-0881-F59E-2A03-3F10792EAB5B}"/>
              </a:ext>
            </a:extLst>
          </p:cNvPr>
          <p:cNvSpPr txBox="1"/>
          <p:nvPr/>
        </p:nvSpPr>
        <p:spPr>
          <a:xfrm>
            <a:off x="372622" y="703097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02_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개 발 동 기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35B1E2B-5B13-2B10-B661-1A7AA9459DA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" y="-260347"/>
            <a:ext cx="1136772" cy="1136772"/>
          </a:xfrm>
          <a:prstGeom prst="rect">
            <a:avLst/>
          </a:prstGeom>
          <a:noFill/>
        </p:spPr>
      </p:pic>
      <p:sp>
        <p:nvSpPr>
          <p:cNvPr id="2" name="TextBox 13">
            <a:extLst>
              <a:ext uri="{FF2B5EF4-FFF2-40B4-BE49-F238E27FC236}">
                <a16:creationId xmlns:a16="http://schemas.microsoft.com/office/drawing/2014/main" id="{89B84BD7-9EFD-278E-C98F-1633702D36B7}"/>
              </a:ext>
            </a:extLst>
          </p:cNvPr>
          <p:cNvSpPr txBox="1"/>
          <p:nvPr/>
        </p:nvSpPr>
        <p:spPr>
          <a:xfrm>
            <a:off x="517389" y="964204"/>
            <a:ext cx="4540998" cy="25987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주제</a:t>
            </a: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,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 분류의 선정 이유 설명</a:t>
            </a:r>
            <a:endParaRPr lang="en-US" altLang="ko-KR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F95AC92B-1282-EF9F-BD51-1D1FDCFA7652}"/>
              </a:ext>
            </a:extLst>
          </p:cNvPr>
          <p:cNvSpPr txBox="1"/>
          <p:nvPr/>
        </p:nvSpPr>
        <p:spPr>
          <a:xfrm>
            <a:off x="6800473" y="1626252"/>
            <a:ext cx="4768001" cy="68076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1300" b="1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에이비일팔공</a:t>
            </a:r>
            <a:r>
              <a:rPr lang="en-US" altLang="ko-KR" sz="13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(AB180)</a:t>
            </a:r>
            <a:r>
              <a:rPr lang="ko-KR" altLang="en-US" sz="13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3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2025 </a:t>
            </a:r>
            <a:r>
              <a:rPr lang="ko-KR" altLang="en-US" sz="1300" b="1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보고서 참조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A3A63213-5AF9-48A7-78DC-32B185AC527F}"/>
              </a:ext>
            </a:extLst>
          </p:cNvPr>
          <p:cNvSpPr txBox="1"/>
          <p:nvPr/>
        </p:nvSpPr>
        <p:spPr>
          <a:xfrm>
            <a:off x="8905274" y="6521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511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21" grpId="0" animBg="1"/>
      <p:bldP spid="49" grpId="0" animBg="1"/>
      <p:bldP spid="50" grpId="0" animBg="1"/>
      <p:bldP spid="52" grpId="0" animBg="1"/>
      <p:bldP spid="53" grpId="0" animBg="1"/>
      <p:bldP spid="54" grpId="0" animBg="1"/>
      <p:bldP spid="55" grpId="0" animBg="1"/>
      <p:bldP spid="60" grpId="0" animBg="1"/>
      <p:bldP spid="61" grpId="0" animBg="1"/>
      <p:bldP spid="62" grpId="0" animBg="1"/>
      <p:bldP spid="66" grpId="0"/>
      <p:bldP spid="77" grpId="0"/>
      <p:bldP spid="78" grpId="0"/>
      <p:bldP spid="79" grpId="0"/>
      <p:bldP spid="80" grpId="0" animBg="1"/>
      <p:bldP spid="81" grpId="0" animBg="1"/>
      <p:bldP spid="82" grpId="0" animBg="1"/>
      <p:bldP spid="84" grpId="0"/>
      <p:bldP spid="90" grpId="0" animBg="1"/>
      <p:bldP spid="91" grpId="0" animBg="1"/>
      <p:bldP spid="92" grpId="0" animBg="1"/>
      <p:bldP spid="94" grpId="0"/>
      <p:bldP spid="96" grpId="0" animBg="1"/>
      <p:bldP spid="97" grpId="0" animBg="1"/>
      <p:bldP spid="98" grpId="0" animBg="1"/>
      <p:bldP spid="100" grpId="0"/>
      <p:bldP spid="101" grpId="0" animBg="1"/>
      <p:bldP spid="102" grpId="0" animBg="1"/>
      <p:bldP spid="103" grpId="0" animBg="1"/>
      <p:bldP spid="10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">
            <a:extLst>
              <a:ext uri="{FF2B5EF4-FFF2-40B4-BE49-F238E27FC236}">
                <a16:creationId xmlns:a16="http://schemas.microsoft.com/office/drawing/2014/main" id="{874E745A-DA6B-BDD4-A045-AD95161284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160A186-A971-395E-955F-521418E4B04E}"/>
              </a:ext>
            </a:extLst>
          </p:cNvPr>
          <p:cNvSpPr/>
          <p:nvPr/>
        </p:nvSpPr>
        <p:spPr>
          <a:xfrm>
            <a:off x="438462" y="2436466"/>
            <a:ext cx="2576211" cy="2492890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/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/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/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/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A5D7545-788D-ACA9-C4EE-AD09F918FD75}"/>
              </a:ext>
            </a:extLst>
          </p:cNvPr>
          <p:cNvSpPr/>
          <p:nvPr/>
        </p:nvSpPr>
        <p:spPr>
          <a:xfrm>
            <a:off x="3578897" y="2438677"/>
            <a:ext cx="2342010" cy="2492890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13">
            <a:extLst>
              <a:ext uri="{FF2B5EF4-FFF2-40B4-BE49-F238E27FC236}">
                <a16:creationId xmlns:a16="http://schemas.microsoft.com/office/drawing/2014/main" id="{154DC0A4-637E-2B6F-A451-F09AC24F9751}"/>
              </a:ext>
            </a:extLst>
          </p:cNvPr>
          <p:cNvSpPr txBox="1"/>
          <p:nvPr/>
        </p:nvSpPr>
        <p:spPr>
          <a:xfrm>
            <a:off x="2025969" y="831693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03_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개 발 환 경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EE16F14B-8F71-EB6C-2297-121AAF8E170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155" y="-260347"/>
            <a:ext cx="1136772" cy="1136772"/>
          </a:xfrm>
          <a:prstGeom prst="rect">
            <a:avLst/>
          </a:prstGeom>
          <a:noFill/>
        </p:spPr>
      </p:pic>
      <p:sp>
        <p:nvSpPr>
          <p:cNvPr id="36" name="타원 35">
            <a:extLst>
              <a:ext uri="{FF2B5EF4-FFF2-40B4-BE49-F238E27FC236}">
                <a16:creationId xmlns:a16="http://schemas.microsoft.com/office/drawing/2014/main" id="{7E955DF6-39B4-20AB-8CF5-95C5664707EE}"/>
              </a:ext>
            </a:extLst>
          </p:cNvPr>
          <p:cNvSpPr/>
          <p:nvPr/>
        </p:nvSpPr>
        <p:spPr>
          <a:xfrm>
            <a:off x="1993241" y="529315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E6BC8B5B-B375-C39F-D828-AB9E95C021EE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78BAD16-29C7-E66E-A40E-480E9241B83A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4CABF2A-7C9C-60A2-A465-69B05595161D}"/>
              </a:ext>
            </a:extLst>
          </p:cNvPr>
          <p:cNvSpPr/>
          <p:nvPr/>
        </p:nvSpPr>
        <p:spPr>
          <a:xfrm>
            <a:off x="6526803" y="2434933"/>
            <a:ext cx="2342010" cy="2492890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2D2B12DD-BD95-FC12-9BB1-8FE05C13A778}"/>
              </a:ext>
            </a:extLst>
          </p:cNvPr>
          <p:cNvSpPr/>
          <p:nvPr/>
        </p:nvSpPr>
        <p:spPr>
          <a:xfrm>
            <a:off x="9337140" y="2387771"/>
            <a:ext cx="2342010" cy="2492890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97E7C6-7316-A4A6-2C98-0969F97F96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73" y="2810884"/>
            <a:ext cx="2315744" cy="13871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A55053B-ED52-E8A7-FEDA-C3F5FE90F3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275" y="2595962"/>
            <a:ext cx="2407970" cy="1741756"/>
          </a:xfrm>
          <a:prstGeom prst="rect">
            <a:avLst/>
          </a:prstGeom>
        </p:spPr>
      </p:pic>
      <p:sp>
        <p:nvSpPr>
          <p:cNvPr id="8" name="TextBox 13">
            <a:extLst>
              <a:ext uri="{FF2B5EF4-FFF2-40B4-BE49-F238E27FC236}">
                <a16:creationId xmlns:a16="http://schemas.microsoft.com/office/drawing/2014/main" id="{6AE7EC0C-1DE2-4EFE-054B-9D49687A6503}"/>
              </a:ext>
            </a:extLst>
          </p:cNvPr>
          <p:cNvSpPr txBox="1"/>
          <p:nvPr/>
        </p:nvSpPr>
        <p:spPr>
          <a:xfrm>
            <a:off x="1104184" y="4499900"/>
            <a:ext cx="1604463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J D K : 1.8</a:t>
            </a:r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F8D403A5-95F5-9F16-71E8-7AF75CEAA2B8}"/>
              </a:ext>
            </a:extLst>
          </p:cNvPr>
          <p:cNvSpPr txBox="1"/>
          <p:nvPr/>
        </p:nvSpPr>
        <p:spPr>
          <a:xfrm>
            <a:off x="3900089" y="4485371"/>
            <a:ext cx="1967311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I D E : eclipse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A8D8617-4254-CE9E-CD79-EDDC221D74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664" y="2649579"/>
            <a:ext cx="1695687" cy="1752845"/>
          </a:xfrm>
          <a:prstGeom prst="rect">
            <a:avLst/>
          </a:prstGeom>
        </p:spPr>
      </p:pic>
      <p:sp>
        <p:nvSpPr>
          <p:cNvPr id="12" name="TextBox 13">
            <a:extLst>
              <a:ext uri="{FF2B5EF4-FFF2-40B4-BE49-F238E27FC236}">
                <a16:creationId xmlns:a16="http://schemas.microsoft.com/office/drawing/2014/main" id="{1C0F3CC6-8E98-6E78-5F33-C135606B6287}"/>
              </a:ext>
            </a:extLst>
          </p:cNvPr>
          <p:cNvSpPr txBox="1"/>
          <p:nvPr/>
        </p:nvSpPr>
        <p:spPr>
          <a:xfrm>
            <a:off x="7201107" y="4499899"/>
            <a:ext cx="1967311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운영체제</a:t>
            </a:r>
            <a:endParaRPr lang="en-US" altLang="ko-KR" sz="2000" dirty="0">
              <a:solidFill>
                <a:srgbClr val="FFFFFF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622641A-3D85-B5BB-F221-F0DDC947CE6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451" y="2637866"/>
            <a:ext cx="1976798" cy="1669593"/>
          </a:xfrm>
          <a:prstGeom prst="rect">
            <a:avLst/>
          </a:prstGeom>
        </p:spPr>
      </p:pic>
      <p:sp>
        <p:nvSpPr>
          <p:cNvPr id="21" name="TextBox 13">
            <a:extLst>
              <a:ext uri="{FF2B5EF4-FFF2-40B4-BE49-F238E27FC236}">
                <a16:creationId xmlns:a16="http://schemas.microsoft.com/office/drawing/2014/main" id="{D7745F78-60C5-D6F0-F324-DA990F3A2DC7}"/>
              </a:ext>
            </a:extLst>
          </p:cNvPr>
          <p:cNvSpPr txBox="1"/>
          <p:nvPr/>
        </p:nvSpPr>
        <p:spPr>
          <a:xfrm>
            <a:off x="10185606" y="4485371"/>
            <a:ext cx="1967311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8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Poppins Light"/>
              </a:rPr>
              <a:t>GB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51CFD339-A86F-6D5E-827B-821C3C6126E9}"/>
              </a:ext>
            </a:extLst>
          </p:cNvPr>
          <p:cNvSpPr txBox="1"/>
          <p:nvPr/>
        </p:nvSpPr>
        <p:spPr>
          <a:xfrm>
            <a:off x="2249475" y="1142339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개발 환경에 대한 설명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6BE15B1-4BDE-C44E-BBA4-1B9D2771062B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0679F710-652E-81CD-B1C5-252F3DF92E5C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C73F38D6-DEBB-EBC0-EBCD-B7B2A492CCD2}"/>
              </a:ext>
            </a:extLst>
          </p:cNvPr>
          <p:cNvSpPr txBox="1"/>
          <p:nvPr/>
        </p:nvSpPr>
        <p:spPr>
          <a:xfrm>
            <a:off x="8905274" y="6521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4" name="Freeform 8">
            <a:extLst>
              <a:ext uri="{FF2B5EF4-FFF2-40B4-BE49-F238E27FC236}">
                <a16:creationId xmlns:a16="http://schemas.microsoft.com/office/drawing/2014/main" id="{A5F2A19B-2539-C5F7-570A-AA84A9687ED4}"/>
              </a:ext>
            </a:extLst>
          </p:cNvPr>
          <p:cNvSpPr/>
          <p:nvPr/>
        </p:nvSpPr>
        <p:spPr>
          <a:xfrm>
            <a:off x="-522925" y="5702584"/>
            <a:ext cx="1922774" cy="2019951"/>
          </a:xfrm>
          <a:custGeom>
            <a:avLst/>
            <a:gdLst/>
            <a:ahLst/>
            <a:cxnLst/>
            <a:rect l="l" t="t" r="r" b="b"/>
            <a:pathLst>
              <a:path w="2134862" h="2134862">
                <a:moveTo>
                  <a:pt x="0" y="0"/>
                </a:moveTo>
                <a:lnTo>
                  <a:pt x="2134862" y="0"/>
                </a:lnTo>
                <a:lnTo>
                  <a:pt x="2134862" y="2134862"/>
                </a:lnTo>
                <a:lnTo>
                  <a:pt x="0" y="213486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3B1C5-9F15-FD40-4EAC-CF952ADCB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">
            <a:extLst>
              <a:ext uri="{FF2B5EF4-FFF2-40B4-BE49-F238E27FC236}">
                <a16:creationId xmlns:a16="http://schemas.microsoft.com/office/drawing/2014/main" id="{757796CE-D745-5DDB-951B-C7B9BC7BD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D40E36C-AFFF-C210-E15D-D2D3F99A783B}"/>
              </a:ext>
            </a:extLst>
          </p:cNvPr>
          <p:cNvSpPr/>
          <p:nvPr/>
        </p:nvSpPr>
        <p:spPr>
          <a:xfrm>
            <a:off x="761015" y="1141120"/>
            <a:ext cx="10389585" cy="5546827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5A89239E-E81B-3397-DACC-974F3AB7EEF3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60846B1-5A68-7A6F-536A-62A473D74E62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타원 86">
            <a:extLst>
              <a:ext uri="{FF2B5EF4-FFF2-40B4-BE49-F238E27FC236}">
                <a16:creationId xmlns:a16="http://schemas.microsoft.com/office/drawing/2014/main" id="{5D72BEE2-660C-8F3B-9ED9-996884F5588A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E1A9248C-91C1-6ADD-2369-EA1458B890C3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0EF807E7-DC19-8985-40D5-D01140998F77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D946220C-680A-DBDF-E869-081B68609DC1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454BFDB-A5BD-F2E4-2E7F-3ABA001275DC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4B9C4D56-DC60-E74A-DDB3-1C93100ACDF2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852E01D0-0E3F-D22A-3134-0AC6247A2123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>
            <a:extLst>
              <a:ext uri="{FF2B5EF4-FFF2-40B4-BE49-F238E27FC236}">
                <a16:creationId xmlns:a16="http://schemas.microsoft.com/office/drawing/2014/main" id="{C337BA19-E76E-97A7-79CC-948D076BBB89}"/>
              </a:ext>
            </a:extLst>
          </p:cNvPr>
          <p:cNvSpPr txBox="1"/>
          <p:nvPr/>
        </p:nvSpPr>
        <p:spPr>
          <a:xfrm>
            <a:off x="3529335" y="717069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04_ W B S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BB3BA8F4-9BA5-31C6-71BF-A899D9341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9D3DA969-BAB1-BE3D-3925-100580EC2B4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892" y="-260347"/>
            <a:ext cx="1136772" cy="1136772"/>
          </a:xfrm>
          <a:prstGeom prst="rect">
            <a:avLst/>
          </a:prstGeom>
          <a:noFill/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A26E8C95-07EF-32B6-BAD7-267A9B6B19B0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5734BC4-D3E7-37D6-0BD7-755EA31B7FB8}"/>
              </a:ext>
            </a:extLst>
          </p:cNvPr>
          <p:cNvSpPr/>
          <p:nvPr/>
        </p:nvSpPr>
        <p:spPr>
          <a:xfrm>
            <a:off x="3525978" y="529315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8">
            <a:extLst>
              <a:ext uri="{FF2B5EF4-FFF2-40B4-BE49-F238E27FC236}">
                <a16:creationId xmlns:a16="http://schemas.microsoft.com/office/drawing/2014/main" id="{CC4F6971-1C1F-B4D0-A44C-0D5C8536F827}"/>
              </a:ext>
            </a:extLst>
          </p:cNvPr>
          <p:cNvSpPr txBox="1"/>
          <p:nvPr/>
        </p:nvSpPr>
        <p:spPr>
          <a:xfrm>
            <a:off x="3311090" y="1358566"/>
            <a:ext cx="8119895" cy="1587973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pPr algn="ctr">
              <a:lnSpc>
                <a:spcPts val="1917"/>
              </a:lnSpc>
            </a:pPr>
            <a:endParaRPr/>
          </a:p>
        </p:txBody>
      </p:sp>
      <p:sp>
        <p:nvSpPr>
          <p:cNvPr id="61" name="TextBox 11">
            <a:extLst>
              <a:ext uri="{FF2B5EF4-FFF2-40B4-BE49-F238E27FC236}">
                <a16:creationId xmlns:a16="http://schemas.microsoft.com/office/drawing/2014/main" id="{55F0CDFB-FDBC-9325-7C80-F0E0DE016A46}"/>
              </a:ext>
            </a:extLst>
          </p:cNvPr>
          <p:cNvSpPr txBox="1"/>
          <p:nvPr/>
        </p:nvSpPr>
        <p:spPr>
          <a:xfrm>
            <a:off x="3960832" y="-1712730"/>
            <a:ext cx="5264007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3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월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11(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월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 12(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화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1ECACAAE-444A-B453-F21D-6B441577EA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009" y="1437590"/>
            <a:ext cx="9358730" cy="4977778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F4AA8ECE-785C-204B-291C-9052ABCE2FA4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5151B25-2CEB-EC7C-DAB1-D860644182AB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11">
            <a:extLst>
              <a:ext uri="{FF2B5EF4-FFF2-40B4-BE49-F238E27FC236}">
                <a16:creationId xmlns:a16="http://schemas.microsoft.com/office/drawing/2014/main" id="{310EFBD1-C97B-E7BE-1AB7-0A5886610E02}"/>
              </a:ext>
            </a:extLst>
          </p:cNvPr>
          <p:cNvSpPr txBox="1"/>
          <p:nvPr/>
        </p:nvSpPr>
        <p:spPr>
          <a:xfrm>
            <a:off x="8905274" y="6521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7FEC8007-BC3A-C087-D502-7CE2938B70CC}"/>
              </a:ext>
            </a:extLst>
          </p:cNvPr>
          <p:cNvSpPr txBox="1"/>
          <p:nvPr/>
        </p:nvSpPr>
        <p:spPr>
          <a:xfrm>
            <a:off x="3781675" y="981764"/>
            <a:ext cx="3022700" cy="260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 프로젝트 진행일정 상세 설명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5508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814E1-91F6-23B3-E713-E0AC2AF2E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Freeform 2">
            <a:extLst>
              <a:ext uri="{FF2B5EF4-FFF2-40B4-BE49-F238E27FC236}">
                <a16:creationId xmlns:a16="http://schemas.microsoft.com/office/drawing/2014/main" id="{CD2218CF-1870-684D-2636-45383BBA67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grpSp>
        <p:nvGrpSpPr>
          <p:cNvPr id="3" name="Group 6">
            <a:extLst>
              <a:ext uri="{FF2B5EF4-FFF2-40B4-BE49-F238E27FC236}">
                <a16:creationId xmlns:a16="http://schemas.microsoft.com/office/drawing/2014/main" id="{DB681295-F993-236E-33A8-181293D8CD18}"/>
              </a:ext>
            </a:extLst>
          </p:cNvPr>
          <p:cNvGrpSpPr/>
          <p:nvPr/>
        </p:nvGrpSpPr>
        <p:grpSpPr>
          <a:xfrm>
            <a:off x="10693823" y="1555182"/>
            <a:ext cx="1341936" cy="443218"/>
            <a:chOff x="0" y="0"/>
            <a:chExt cx="1794695" cy="2029111"/>
          </a:xfrm>
        </p:grpSpPr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FDE4DCE9-48E6-3548-D7C3-D5FFBB457B4D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A8EE9FA4-3BBA-582C-2F79-809C32E53FA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76BEFD6-6877-DF44-B60D-2638261F5497}"/>
              </a:ext>
            </a:extLst>
          </p:cNvPr>
          <p:cNvGrpSpPr/>
          <p:nvPr/>
        </p:nvGrpSpPr>
        <p:grpSpPr>
          <a:xfrm>
            <a:off x="10793816" y="1624447"/>
            <a:ext cx="1160088" cy="314496"/>
            <a:chOff x="-19864" y="0"/>
            <a:chExt cx="1814559" cy="202911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A3371B9-CFCB-EE35-AF1E-71797E0AAFD1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7E61BA5-D11A-4780-23AC-717DB9691DC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9" name="Group 6">
            <a:extLst>
              <a:ext uri="{FF2B5EF4-FFF2-40B4-BE49-F238E27FC236}">
                <a16:creationId xmlns:a16="http://schemas.microsoft.com/office/drawing/2014/main" id="{981A6AB5-2B4E-E8FF-2165-127AB78AA1B8}"/>
              </a:ext>
            </a:extLst>
          </p:cNvPr>
          <p:cNvGrpSpPr/>
          <p:nvPr/>
        </p:nvGrpSpPr>
        <p:grpSpPr>
          <a:xfrm>
            <a:off x="8919422" y="2871226"/>
            <a:ext cx="1729201" cy="1645444"/>
            <a:chOff x="0" y="0"/>
            <a:chExt cx="1794695" cy="2029111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D267D87-1FA2-3599-4759-91131D63BA9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E6F5AA88-2E23-B4F3-80FA-0AEFC591D06C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2" name="Group 6">
            <a:extLst>
              <a:ext uri="{FF2B5EF4-FFF2-40B4-BE49-F238E27FC236}">
                <a16:creationId xmlns:a16="http://schemas.microsoft.com/office/drawing/2014/main" id="{93ECC665-0C97-C766-E06A-1C3C4EAE1DD8}"/>
              </a:ext>
            </a:extLst>
          </p:cNvPr>
          <p:cNvGrpSpPr/>
          <p:nvPr/>
        </p:nvGrpSpPr>
        <p:grpSpPr>
          <a:xfrm>
            <a:off x="8971118" y="2940490"/>
            <a:ext cx="1626359" cy="314496"/>
            <a:chOff x="0" y="0"/>
            <a:chExt cx="1794695" cy="2029111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F360AEA-B12E-1B6F-ABE6-E40846F0494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E556D8B9-E5D3-07A0-FE02-AB86265DE65D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6" name="Group 6">
            <a:extLst>
              <a:ext uri="{FF2B5EF4-FFF2-40B4-BE49-F238E27FC236}">
                <a16:creationId xmlns:a16="http://schemas.microsoft.com/office/drawing/2014/main" id="{1F2011F5-E039-4473-AEE1-C40BCB768E1B}"/>
              </a:ext>
            </a:extLst>
          </p:cNvPr>
          <p:cNvGrpSpPr/>
          <p:nvPr/>
        </p:nvGrpSpPr>
        <p:grpSpPr>
          <a:xfrm>
            <a:off x="8925475" y="911707"/>
            <a:ext cx="1729201" cy="1645444"/>
            <a:chOff x="0" y="0"/>
            <a:chExt cx="1794695" cy="2029111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7271D470-AD1E-FF88-7FD1-219DD00FDA0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9426B48C-AB05-6534-DF4D-94E3A1F61CC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253E000-74B1-3F2E-FE84-BF5E21FD91A2}"/>
              </a:ext>
            </a:extLst>
          </p:cNvPr>
          <p:cNvGrpSpPr/>
          <p:nvPr/>
        </p:nvGrpSpPr>
        <p:grpSpPr>
          <a:xfrm>
            <a:off x="3412937" y="1611361"/>
            <a:ext cx="344059" cy="124779"/>
            <a:chOff x="1404054" y="1270497"/>
            <a:chExt cx="588726" cy="9488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FA1DBF0C-F552-7E63-4D8A-CDE50773BA1D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CA81326-1B08-783C-6CBA-2614407FFA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0F65856-2432-4C13-004A-3EC453E133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0E33674-826A-C23D-3ABD-C4477061698B}"/>
              </a:ext>
            </a:extLst>
          </p:cNvPr>
          <p:cNvGrpSpPr/>
          <p:nvPr/>
        </p:nvGrpSpPr>
        <p:grpSpPr>
          <a:xfrm>
            <a:off x="1127375" y="4784919"/>
            <a:ext cx="522607" cy="124779"/>
            <a:chOff x="1404054" y="1270497"/>
            <a:chExt cx="588726" cy="94889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63922A7-50A6-9893-C32E-887B79D59ACA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E1AF2AA0-D7EB-238A-DC0A-24E95DE3C5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644D42E6-84DD-1350-9A35-CEAC163884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907C978-1A3D-96B3-50DB-EFCA9BF13026}"/>
              </a:ext>
            </a:extLst>
          </p:cNvPr>
          <p:cNvCxnSpPr>
            <a:cxnSpLocks/>
          </p:cNvCxnSpPr>
          <p:nvPr/>
        </p:nvCxnSpPr>
        <p:spPr>
          <a:xfrm>
            <a:off x="3381886" y="1684018"/>
            <a:ext cx="0" cy="417170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269A9C7-FF49-F060-1786-23684B86CCB3}"/>
              </a:ext>
            </a:extLst>
          </p:cNvPr>
          <p:cNvGrpSpPr/>
          <p:nvPr/>
        </p:nvGrpSpPr>
        <p:grpSpPr>
          <a:xfrm>
            <a:off x="3385338" y="5786190"/>
            <a:ext cx="378465" cy="124779"/>
            <a:chOff x="1404054" y="1270497"/>
            <a:chExt cx="588726" cy="94889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5AB3FEF0-09D3-7776-C51B-408F650C6449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7F6666A-97DC-2FB4-870F-003DA204E7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771542E1-81B8-7588-6832-AF5FE75E35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13">
            <a:extLst>
              <a:ext uri="{FF2B5EF4-FFF2-40B4-BE49-F238E27FC236}">
                <a16:creationId xmlns:a16="http://schemas.microsoft.com/office/drawing/2014/main" id="{23AC5EAB-433E-C216-B7B6-2F9D4B2452CC}"/>
              </a:ext>
            </a:extLst>
          </p:cNvPr>
          <p:cNvSpPr txBox="1"/>
          <p:nvPr/>
        </p:nvSpPr>
        <p:spPr>
          <a:xfrm>
            <a:off x="9002708" y="1697759"/>
            <a:ext cx="150744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Image</a:t>
            </a:r>
          </a:p>
        </p:txBody>
      </p:sp>
      <p:sp>
        <p:nvSpPr>
          <p:cNvPr id="41" name="TextBox 13">
            <a:extLst>
              <a:ext uri="{FF2B5EF4-FFF2-40B4-BE49-F238E27FC236}">
                <a16:creationId xmlns:a16="http://schemas.microsoft.com/office/drawing/2014/main" id="{DF070799-2C72-D7DC-C612-5352A3C32284}"/>
              </a:ext>
            </a:extLst>
          </p:cNvPr>
          <p:cNvSpPr txBox="1"/>
          <p:nvPr/>
        </p:nvSpPr>
        <p:spPr>
          <a:xfrm>
            <a:off x="9010210" y="1464651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PlayerImage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3" name="TextBox 13">
            <a:extLst>
              <a:ext uri="{FF2B5EF4-FFF2-40B4-BE49-F238E27FC236}">
                <a16:creationId xmlns:a16="http://schemas.microsoft.com/office/drawing/2014/main" id="{8FD32E8E-34F9-9935-A455-6665ABE9D076}"/>
              </a:ext>
            </a:extLst>
          </p:cNvPr>
          <p:cNvSpPr txBox="1"/>
          <p:nvPr/>
        </p:nvSpPr>
        <p:spPr>
          <a:xfrm>
            <a:off x="9010209" y="1218848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</a:t>
            </a:r>
          </a:p>
        </p:txBody>
      </p:sp>
      <p:sp>
        <p:nvSpPr>
          <p:cNvPr id="44" name="TextBox 13">
            <a:extLst>
              <a:ext uri="{FF2B5EF4-FFF2-40B4-BE49-F238E27FC236}">
                <a16:creationId xmlns:a16="http://schemas.microsoft.com/office/drawing/2014/main" id="{37BCDCC4-569E-5EC5-9814-F787E0B9CEF7}"/>
              </a:ext>
            </a:extLst>
          </p:cNvPr>
          <p:cNvSpPr txBox="1"/>
          <p:nvPr/>
        </p:nvSpPr>
        <p:spPr>
          <a:xfrm>
            <a:off x="9002708" y="1845855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86F2F5A7-5398-3DBF-F9C5-512875185135}"/>
              </a:ext>
            </a:extLst>
          </p:cNvPr>
          <p:cNvSpPr txBox="1"/>
          <p:nvPr/>
        </p:nvSpPr>
        <p:spPr>
          <a:xfrm>
            <a:off x="9002708" y="1993013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6" name="TextBox 13">
            <a:extLst>
              <a:ext uri="{FF2B5EF4-FFF2-40B4-BE49-F238E27FC236}">
                <a16:creationId xmlns:a16="http://schemas.microsoft.com/office/drawing/2014/main" id="{EB367D37-FB43-E87F-6094-E278E76D5AF4}"/>
              </a:ext>
            </a:extLst>
          </p:cNvPr>
          <p:cNvSpPr txBox="1"/>
          <p:nvPr/>
        </p:nvSpPr>
        <p:spPr>
          <a:xfrm>
            <a:off x="9000178" y="21375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7" name="TextBox 13">
            <a:extLst>
              <a:ext uri="{FF2B5EF4-FFF2-40B4-BE49-F238E27FC236}">
                <a16:creationId xmlns:a16="http://schemas.microsoft.com/office/drawing/2014/main" id="{28D9BCCC-5D32-AD91-F995-A6BE60462386}"/>
              </a:ext>
            </a:extLst>
          </p:cNvPr>
          <p:cNvSpPr txBox="1"/>
          <p:nvPr/>
        </p:nvSpPr>
        <p:spPr>
          <a:xfrm>
            <a:off x="9000178" y="227056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8" name="TextBox 13">
            <a:extLst>
              <a:ext uri="{FF2B5EF4-FFF2-40B4-BE49-F238E27FC236}">
                <a16:creationId xmlns:a16="http://schemas.microsoft.com/office/drawing/2014/main" id="{EF4A74BA-7C12-8A44-EF18-20B506BB1BB4}"/>
              </a:ext>
            </a:extLst>
          </p:cNvPr>
          <p:cNvSpPr txBox="1"/>
          <p:nvPr/>
        </p:nvSpPr>
        <p:spPr>
          <a:xfrm>
            <a:off x="9009058" y="1339547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 </a:t>
            </a:r>
          </a:p>
        </p:txBody>
      </p:sp>
      <p:sp>
        <p:nvSpPr>
          <p:cNvPr id="49" name="TextBox 13">
            <a:extLst>
              <a:ext uri="{FF2B5EF4-FFF2-40B4-BE49-F238E27FC236}">
                <a16:creationId xmlns:a16="http://schemas.microsoft.com/office/drawing/2014/main" id="{D4548D27-49F5-F7F9-9A17-2CB379CCF66F}"/>
              </a:ext>
            </a:extLst>
          </p:cNvPr>
          <p:cNvSpPr txBox="1"/>
          <p:nvPr/>
        </p:nvSpPr>
        <p:spPr>
          <a:xfrm>
            <a:off x="9007906" y="1590305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Player Image </a:t>
            </a:r>
          </a:p>
        </p:txBody>
      </p:sp>
      <p:sp>
        <p:nvSpPr>
          <p:cNvPr id="50" name="TextBox 13">
            <a:extLst>
              <a:ext uri="{FF2B5EF4-FFF2-40B4-BE49-F238E27FC236}">
                <a16:creationId xmlns:a16="http://schemas.microsoft.com/office/drawing/2014/main" id="{0DD68B9D-A898-62CE-F09A-EE1624B5E55A}"/>
              </a:ext>
            </a:extLst>
          </p:cNvPr>
          <p:cNvSpPr txBox="1"/>
          <p:nvPr/>
        </p:nvSpPr>
        <p:spPr>
          <a:xfrm>
            <a:off x="10825662" y="1549811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" name="TextBox 13">
            <a:extLst>
              <a:ext uri="{FF2B5EF4-FFF2-40B4-BE49-F238E27FC236}">
                <a16:creationId xmlns:a16="http://schemas.microsoft.com/office/drawing/2014/main" id="{28EC848E-5F8C-7313-F7B6-9A8556E469F9}"/>
              </a:ext>
            </a:extLst>
          </p:cNvPr>
          <p:cNvSpPr txBox="1"/>
          <p:nvPr/>
        </p:nvSpPr>
        <p:spPr>
          <a:xfrm>
            <a:off x="10916060" y="1684018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2F2A9CAE-EB9F-C308-8E13-643CF01593AF}"/>
              </a:ext>
            </a:extLst>
          </p:cNvPr>
          <p:cNvSpPr txBox="1"/>
          <p:nvPr/>
        </p:nvSpPr>
        <p:spPr>
          <a:xfrm>
            <a:off x="8987844" y="410647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53" name="Group 6">
            <a:extLst>
              <a:ext uri="{FF2B5EF4-FFF2-40B4-BE49-F238E27FC236}">
                <a16:creationId xmlns:a16="http://schemas.microsoft.com/office/drawing/2014/main" id="{C912D380-5D1A-2AD8-94F4-4893987D928B}"/>
              </a:ext>
            </a:extLst>
          </p:cNvPr>
          <p:cNvGrpSpPr/>
          <p:nvPr/>
        </p:nvGrpSpPr>
        <p:grpSpPr>
          <a:xfrm>
            <a:off x="8977171" y="980971"/>
            <a:ext cx="1626359" cy="314496"/>
            <a:chOff x="0" y="0"/>
            <a:chExt cx="1794695" cy="2029111"/>
          </a:xfrm>
        </p:grpSpPr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7045AD74-8E68-18DF-CE33-3871EAA7BC7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5" name="TextBox 8">
              <a:extLst>
                <a:ext uri="{FF2B5EF4-FFF2-40B4-BE49-F238E27FC236}">
                  <a16:creationId xmlns:a16="http://schemas.microsoft.com/office/drawing/2014/main" id="{55210859-FF0A-3CA5-BE64-BC01B643D81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56" name="TextBox 49">
            <a:extLst>
              <a:ext uri="{FF2B5EF4-FFF2-40B4-BE49-F238E27FC236}">
                <a16:creationId xmlns:a16="http://schemas.microsoft.com/office/drawing/2014/main" id="{CB9D94B1-4624-6113-F726-731F4324760C}"/>
              </a:ext>
            </a:extLst>
          </p:cNvPr>
          <p:cNvSpPr txBox="1"/>
          <p:nvPr/>
        </p:nvSpPr>
        <p:spPr>
          <a:xfrm>
            <a:off x="9010210" y="866630"/>
            <a:ext cx="1600833" cy="42165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endParaRPr/>
          </a:p>
        </p:txBody>
      </p:sp>
      <p:sp>
        <p:nvSpPr>
          <p:cNvPr id="57" name="TextBox 13">
            <a:extLst>
              <a:ext uri="{FF2B5EF4-FFF2-40B4-BE49-F238E27FC236}">
                <a16:creationId xmlns:a16="http://schemas.microsoft.com/office/drawing/2014/main" id="{75DEDD25-F04F-6FA6-A142-225A43F873ED}"/>
              </a:ext>
            </a:extLst>
          </p:cNvPr>
          <p:cNvSpPr txBox="1"/>
          <p:nvPr/>
        </p:nvSpPr>
        <p:spPr>
          <a:xfrm>
            <a:off x="9575835" y="902096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</a:t>
            </a:r>
          </a:p>
        </p:txBody>
      </p:sp>
      <p:sp>
        <p:nvSpPr>
          <p:cNvPr id="58" name="TextBox 13">
            <a:extLst>
              <a:ext uri="{FF2B5EF4-FFF2-40B4-BE49-F238E27FC236}">
                <a16:creationId xmlns:a16="http://schemas.microsoft.com/office/drawing/2014/main" id="{20F330EA-72A5-6B51-1436-CF50D92ADE0E}"/>
              </a:ext>
            </a:extLst>
          </p:cNvPr>
          <p:cNvSpPr txBox="1"/>
          <p:nvPr/>
        </p:nvSpPr>
        <p:spPr>
          <a:xfrm>
            <a:off x="9054535" y="1034177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59" name="TextBox 13">
            <a:extLst>
              <a:ext uri="{FF2B5EF4-FFF2-40B4-BE49-F238E27FC236}">
                <a16:creationId xmlns:a16="http://schemas.microsoft.com/office/drawing/2014/main" id="{45B39674-9B5C-B54A-7773-14963A9DDE3A}"/>
              </a:ext>
            </a:extLst>
          </p:cNvPr>
          <p:cNvSpPr txBox="1"/>
          <p:nvPr/>
        </p:nvSpPr>
        <p:spPr>
          <a:xfrm>
            <a:off x="9522495" y="2853528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</a:t>
            </a:r>
          </a:p>
        </p:txBody>
      </p:sp>
      <p:sp>
        <p:nvSpPr>
          <p:cNvPr id="60" name="TextBox 13">
            <a:extLst>
              <a:ext uri="{FF2B5EF4-FFF2-40B4-BE49-F238E27FC236}">
                <a16:creationId xmlns:a16="http://schemas.microsoft.com/office/drawing/2014/main" id="{95ADD2BB-46B6-7965-13B1-2A1A1BBCFC8D}"/>
              </a:ext>
            </a:extLst>
          </p:cNvPr>
          <p:cNvSpPr txBox="1"/>
          <p:nvPr/>
        </p:nvSpPr>
        <p:spPr>
          <a:xfrm>
            <a:off x="9054535" y="2979259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61" name="TextBox 13">
            <a:extLst>
              <a:ext uri="{FF2B5EF4-FFF2-40B4-BE49-F238E27FC236}">
                <a16:creationId xmlns:a16="http://schemas.microsoft.com/office/drawing/2014/main" id="{4D93A639-601B-4D60-A2E1-8B3AD9003C78}"/>
              </a:ext>
            </a:extLst>
          </p:cNvPr>
          <p:cNvSpPr txBox="1"/>
          <p:nvPr/>
        </p:nvSpPr>
        <p:spPr>
          <a:xfrm>
            <a:off x="8990375" y="3433597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Point </a:t>
            </a:r>
          </a:p>
        </p:txBody>
      </p:sp>
      <p:sp>
        <p:nvSpPr>
          <p:cNvPr id="62" name="TextBox 13">
            <a:extLst>
              <a:ext uri="{FF2B5EF4-FFF2-40B4-BE49-F238E27FC236}">
                <a16:creationId xmlns:a16="http://schemas.microsoft.com/office/drawing/2014/main" id="{6C9AF420-432A-B313-06D3-E2B9BAD844B6}"/>
              </a:ext>
            </a:extLst>
          </p:cNvPr>
          <p:cNvSpPr txBox="1"/>
          <p:nvPr/>
        </p:nvSpPr>
        <p:spPr>
          <a:xfrm>
            <a:off x="8990374" y="3566241"/>
            <a:ext cx="1207057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move() void</a:t>
            </a:r>
          </a:p>
        </p:txBody>
      </p:sp>
      <p:sp>
        <p:nvSpPr>
          <p:cNvPr id="63" name="TextBox 13">
            <a:extLst>
              <a:ext uri="{FF2B5EF4-FFF2-40B4-BE49-F238E27FC236}">
                <a16:creationId xmlns:a16="http://schemas.microsoft.com/office/drawing/2014/main" id="{84609011-F1A3-09BB-4222-70668EEB24AD}"/>
              </a:ext>
            </a:extLst>
          </p:cNvPr>
          <p:cNvSpPr txBox="1"/>
          <p:nvPr/>
        </p:nvSpPr>
        <p:spPr>
          <a:xfrm>
            <a:off x="8990374" y="3695285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Imae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4" name="TextBox 13">
            <a:extLst>
              <a:ext uri="{FF2B5EF4-FFF2-40B4-BE49-F238E27FC236}">
                <a16:creationId xmlns:a16="http://schemas.microsoft.com/office/drawing/2014/main" id="{5756162B-ABFA-FA84-40CB-C16510AFE0CA}"/>
              </a:ext>
            </a:extLst>
          </p:cNvPr>
          <p:cNvSpPr txBox="1"/>
          <p:nvPr/>
        </p:nvSpPr>
        <p:spPr>
          <a:xfrm>
            <a:off x="8990374" y="3315580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Bullet Point </a:t>
            </a:r>
          </a:p>
        </p:txBody>
      </p:sp>
      <p:sp>
        <p:nvSpPr>
          <p:cNvPr id="65" name="TextBox 13">
            <a:extLst>
              <a:ext uri="{FF2B5EF4-FFF2-40B4-BE49-F238E27FC236}">
                <a16:creationId xmlns:a16="http://schemas.microsoft.com/office/drawing/2014/main" id="{2BDAA288-A755-98CE-EE8C-C09D9934C6D3}"/>
              </a:ext>
            </a:extLst>
          </p:cNvPr>
          <p:cNvSpPr txBox="1"/>
          <p:nvPr/>
        </p:nvSpPr>
        <p:spPr>
          <a:xfrm>
            <a:off x="8990373" y="3182501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66" name="TextBox 13">
            <a:extLst>
              <a:ext uri="{FF2B5EF4-FFF2-40B4-BE49-F238E27FC236}">
                <a16:creationId xmlns:a16="http://schemas.microsoft.com/office/drawing/2014/main" id="{BF97027C-DDCF-6446-7441-A55CD25417B3}"/>
              </a:ext>
            </a:extLst>
          </p:cNvPr>
          <p:cNvSpPr txBox="1"/>
          <p:nvPr/>
        </p:nvSpPr>
        <p:spPr>
          <a:xfrm>
            <a:off x="8990374" y="38243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67" name="TextBox 13">
            <a:extLst>
              <a:ext uri="{FF2B5EF4-FFF2-40B4-BE49-F238E27FC236}">
                <a16:creationId xmlns:a16="http://schemas.microsoft.com/office/drawing/2014/main" id="{B4197AF4-7FCA-5C21-DB5B-93DFCFA0B5FE}"/>
              </a:ext>
            </a:extLst>
          </p:cNvPr>
          <p:cNvSpPr txBox="1"/>
          <p:nvPr/>
        </p:nvSpPr>
        <p:spPr>
          <a:xfrm>
            <a:off x="8990374" y="3961961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68" name="TextBox 13">
            <a:extLst>
              <a:ext uri="{FF2B5EF4-FFF2-40B4-BE49-F238E27FC236}">
                <a16:creationId xmlns:a16="http://schemas.microsoft.com/office/drawing/2014/main" id="{BE72F503-0A1B-2B77-6FC3-4E488C72A64B}"/>
              </a:ext>
            </a:extLst>
          </p:cNvPr>
          <p:cNvSpPr txBox="1"/>
          <p:nvPr/>
        </p:nvSpPr>
        <p:spPr>
          <a:xfrm>
            <a:off x="8987844" y="4252215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69" name="Group 6">
            <a:extLst>
              <a:ext uri="{FF2B5EF4-FFF2-40B4-BE49-F238E27FC236}">
                <a16:creationId xmlns:a16="http://schemas.microsoft.com/office/drawing/2014/main" id="{70097B76-2159-FAB5-E283-80637D7B6D70}"/>
              </a:ext>
            </a:extLst>
          </p:cNvPr>
          <p:cNvGrpSpPr/>
          <p:nvPr/>
        </p:nvGrpSpPr>
        <p:grpSpPr>
          <a:xfrm>
            <a:off x="10696722" y="3664579"/>
            <a:ext cx="1341936" cy="443218"/>
            <a:chOff x="0" y="0"/>
            <a:chExt cx="1794695" cy="2029111"/>
          </a:xfrm>
        </p:grpSpPr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566E59AE-29B2-CDE7-5DC3-57B139C4B386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1" name="TextBox 8">
              <a:extLst>
                <a:ext uri="{FF2B5EF4-FFF2-40B4-BE49-F238E27FC236}">
                  <a16:creationId xmlns:a16="http://schemas.microsoft.com/office/drawing/2014/main" id="{D06F3615-3CE1-0AAF-0C2B-4A8DC1419D6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72" name="Group 6">
            <a:extLst>
              <a:ext uri="{FF2B5EF4-FFF2-40B4-BE49-F238E27FC236}">
                <a16:creationId xmlns:a16="http://schemas.microsoft.com/office/drawing/2014/main" id="{78085325-65D1-A952-6FEE-77613BDD49F0}"/>
              </a:ext>
            </a:extLst>
          </p:cNvPr>
          <p:cNvGrpSpPr/>
          <p:nvPr/>
        </p:nvGrpSpPr>
        <p:grpSpPr>
          <a:xfrm>
            <a:off x="10796715" y="3733844"/>
            <a:ext cx="1160088" cy="314496"/>
            <a:chOff x="-19864" y="0"/>
            <a:chExt cx="1814559" cy="2029111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10E95892-BBE8-E582-3155-940767FB0B79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7290DB0E-F676-899A-F3BB-B4757CF047E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6C7B4F1B-AD9E-44B0-EF5B-735C9500C230}"/>
              </a:ext>
            </a:extLst>
          </p:cNvPr>
          <p:cNvSpPr txBox="1"/>
          <p:nvPr/>
        </p:nvSpPr>
        <p:spPr>
          <a:xfrm>
            <a:off x="10828561" y="3659208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76" name="TextBox 13">
            <a:extLst>
              <a:ext uri="{FF2B5EF4-FFF2-40B4-BE49-F238E27FC236}">
                <a16:creationId xmlns:a16="http://schemas.microsoft.com/office/drawing/2014/main" id="{0E2EFDBB-3351-CD97-991E-72015D3AA6E5}"/>
              </a:ext>
            </a:extLst>
          </p:cNvPr>
          <p:cNvSpPr txBox="1"/>
          <p:nvPr/>
        </p:nvSpPr>
        <p:spPr>
          <a:xfrm>
            <a:off x="10918959" y="3793415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77" name="Group 6">
            <a:extLst>
              <a:ext uri="{FF2B5EF4-FFF2-40B4-BE49-F238E27FC236}">
                <a16:creationId xmlns:a16="http://schemas.microsoft.com/office/drawing/2014/main" id="{6B8ACCBD-4315-3F4E-0648-C01427471602}"/>
              </a:ext>
            </a:extLst>
          </p:cNvPr>
          <p:cNvGrpSpPr/>
          <p:nvPr/>
        </p:nvGrpSpPr>
        <p:grpSpPr>
          <a:xfrm>
            <a:off x="143792" y="4551871"/>
            <a:ext cx="979848" cy="580546"/>
            <a:chOff x="0" y="0"/>
            <a:chExt cx="1794695" cy="2029111"/>
          </a:xfrm>
        </p:grpSpPr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D1B2A754-E445-C0DC-ED75-80575307F35E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9" name="TextBox 8">
              <a:extLst>
                <a:ext uri="{FF2B5EF4-FFF2-40B4-BE49-F238E27FC236}">
                  <a16:creationId xmlns:a16="http://schemas.microsoft.com/office/drawing/2014/main" id="{41CE7325-C855-EBC4-7D8F-3C95925BB8D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80" name="Group 6">
            <a:extLst>
              <a:ext uri="{FF2B5EF4-FFF2-40B4-BE49-F238E27FC236}">
                <a16:creationId xmlns:a16="http://schemas.microsoft.com/office/drawing/2014/main" id="{A6EF68FB-553F-DA52-157D-5AFE24FDD80B}"/>
              </a:ext>
            </a:extLst>
          </p:cNvPr>
          <p:cNvGrpSpPr/>
          <p:nvPr/>
        </p:nvGrpSpPr>
        <p:grpSpPr>
          <a:xfrm>
            <a:off x="172627" y="4598275"/>
            <a:ext cx="921573" cy="143894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6118C28D-BE84-B6E8-6B32-FC4E63CEBB2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8C6E054F-E9B2-9460-6E4C-6850BBDFC71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83" name="TextBox 13">
            <a:extLst>
              <a:ext uri="{FF2B5EF4-FFF2-40B4-BE49-F238E27FC236}">
                <a16:creationId xmlns:a16="http://schemas.microsoft.com/office/drawing/2014/main" id="{9FC2FAE1-FFE5-BEA0-BC6B-66942D52D376}"/>
              </a:ext>
            </a:extLst>
          </p:cNvPr>
          <p:cNvSpPr txBox="1"/>
          <p:nvPr/>
        </p:nvSpPr>
        <p:spPr>
          <a:xfrm>
            <a:off x="473240" y="4512285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MAIN</a:t>
            </a:r>
          </a:p>
        </p:txBody>
      </p:sp>
      <p:sp>
        <p:nvSpPr>
          <p:cNvPr id="84" name="TextBox 13">
            <a:extLst>
              <a:ext uri="{FF2B5EF4-FFF2-40B4-BE49-F238E27FC236}">
                <a16:creationId xmlns:a16="http://schemas.microsoft.com/office/drawing/2014/main" id="{416456F8-BE9F-E6A2-B1ED-BA397228B04E}"/>
              </a:ext>
            </a:extLst>
          </p:cNvPr>
          <p:cNvSpPr txBox="1"/>
          <p:nvPr/>
        </p:nvSpPr>
        <p:spPr>
          <a:xfrm>
            <a:off x="221922" y="4732457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86" name="Group 6">
            <a:extLst>
              <a:ext uri="{FF2B5EF4-FFF2-40B4-BE49-F238E27FC236}">
                <a16:creationId xmlns:a16="http://schemas.microsoft.com/office/drawing/2014/main" id="{F692B6A6-3F15-AC75-5890-F0596A4F4D65}"/>
              </a:ext>
            </a:extLst>
          </p:cNvPr>
          <p:cNvGrpSpPr/>
          <p:nvPr/>
        </p:nvGrpSpPr>
        <p:grpSpPr>
          <a:xfrm>
            <a:off x="1661394" y="4007592"/>
            <a:ext cx="1418973" cy="1510556"/>
            <a:chOff x="0" y="0"/>
            <a:chExt cx="1794695" cy="2029111"/>
          </a:xfrm>
        </p:grpSpPr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DB2EFC13-13D2-6123-EDEC-5696E501B1E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90" name="TextBox 8">
              <a:extLst>
                <a:ext uri="{FF2B5EF4-FFF2-40B4-BE49-F238E27FC236}">
                  <a16:creationId xmlns:a16="http://schemas.microsoft.com/office/drawing/2014/main" id="{1134ACDB-68BD-F3A3-C911-214756EC321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91" name="Group 6">
            <a:extLst>
              <a:ext uri="{FF2B5EF4-FFF2-40B4-BE49-F238E27FC236}">
                <a16:creationId xmlns:a16="http://schemas.microsoft.com/office/drawing/2014/main" id="{A1EF7E23-A7CE-F876-D26F-18FE80B4F918}"/>
              </a:ext>
            </a:extLst>
          </p:cNvPr>
          <p:cNvGrpSpPr/>
          <p:nvPr/>
        </p:nvGrpSpPr>
        <p:grpSpPr>
          <a:xfrm>
            <a:off x="1776293" y="4058480"/>
            <a:ext cx="1213256" cy="218932"/>
            <a:chOff x="0" y="0"/>
            <a:chExt cx="1794695" cy="2029111"/>
          </a:xfrm>
        </p:grpSpPr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CBB74910-6264-53D2-C511-294F3BFBCD0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93" name="TextBox 8">
              <a:extLst>
                <a:ext uri="{FF2B5EF4-FFF2-40B4-BE49-F238E27FC236}">
                  <a16:creationId xmlns:a16="http://schemas.microsoft.com/office/drawing/2014/main" id="{D6668255-82BE-4230-3854-6967363BC41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94" name="TextBox 13">
            <a:extLst>
              <a:ext uri="{FF2B5EF4-FFF2-40B4-BE49-F238E27FC236}">
                <a16:creationId xmlns:a16="http://schemas.microsoft.com/office/drawing/2014/main" id="{2BA54068-39D2-6F2C-BA68-7A622F2F4E64}"/>
              </a:ext>
            </a:extLst>
          </p:cNvPr>
          <p:cNvSpPr txBox="1"/>
          <p:nvPr/>
        </p:nvSpPr>
        <p:spPr>
          <a:xfrm>
            <a:off x="2035930" y="3993835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95" name="TextBox 13">
            <a:extLst>
              <a:ext uri="{FF2B5EF4-FFF2-40B4-BE49-F238E27FC236}">
                <a16:creationId xmlns:a16="http://schemas.microsoft.com/office/drawing/2014/main" id="{11BF4E45-8F67-6C41-1404-7277BD621827}"/>
              </a:ext>
            </a:extLst>
          </p:cNvPr>
          <p:cNvSpPr txBox="1"/>
          <p:nvPr/>
        </p:nvSpPr>
        <p:spPr>
          <a:xfrm>
            <a:off x="1783568" y="4226649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init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27" name="Group 6">
            <a:extLst>
              <a:ext uri="{FF2B5EF4-FFF2-40B4-BE49-F238E27FC236}">
                <a16:creationId xmlns:a16="http://schemas.microsoft.com/office/drawing/2014/main" id="{D3D54525-4B92-D5AA-CC13-EBC465D8C736}"/>
              </a:ext>
            </a:extLst>
          </p:cNvPr>
          <p:cNvGrpSpPr/>
          <p:nvPr/>
        </p:nvGrpSpPr>
        <p:grpSpPr>
          <a:xfrm>
            <a:off x="3805185" y="841855"/>
            <a:ext cx="2795870" cy="1698684"/>
            <a:chOff x="0" y="0"/>
            <a:chExt cx="1794695" cy="2029111"/>
          </a:xfrm>
        </p:grpSpPr>
        <p:sp>
          <p:nvSpPr>
            <p:cNvPr id="256" name="Freeform 7">
              <a:extLst>
                <a:ext uri="{FF2B5EF4-FFF2-40B4-BE49-F238E27FC236}">
                  <a16:creationId xmlns:a16="http://schemas.microsoft.com/office/drawing/2014/main" id="{1E8D07A0-3CBA-7845-9EF8-90AF29898A3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57" name="TextBox 8">
              <a:extLst>
                <a:ext uri="{FF2B5EF4-FFF2-40B4-BE49-F238E27FC236}">
                  <a16:creationId xmlns:a16="http://schemas.microsoft.com/office/drawing/2014/main" id="{5590218A-17D2-F259-5AC2-146C9583CE4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58" name="Group 6">
            <a:extLst>
              <a:ext uri="{FF2B5EF4-FFF2-40B4-BE49-F238E27FC236}">
                <a16:creationId xmlns:a16="http://schemas.microsoft.com/office/drawing/2014/main" id="{403CF09E-0C86-FBFB-2C06-3C00EB407496}"/>
              </a:ext>
            </a:extLst>
          </p:cNvPr>
          <p:cNvGrpSpPr/>
          <p:nvPr/>
        </p:nvGrpSpPr>
        <p:grpSpPr>
          <a:xfrm>
            <a:off x="4135071" y="900393"/>
            <a:ext cx="2055337" cy="252256"/>
            <a:chOff x="0" y="0"/>
            <a:chExt cx="1794695" cy="2029111"/>
          </a:xfrm>
        </p:grpSpPr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B55C31B2-355A-E55D-AFD9-D7916419F42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60" name="TextBox 8">
              <a:extLst>
                <a:ext uri="{FF2B5EF4-FFF2-40B4-BE49-F238E27FC236}">
                  <a16:creationId xmlns:a16="http://schemas.microsoft.com/office/drawing/2014/main" id="{93D39CE7-0A8E-362D-A8D7-E295B4F5C8F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61" name="TextBox 13">
            <a:extLst>
              <a:ext uri="{FF2B5EF4-FFF2-40B4-BE49-F238E27FC236}">
                <a16:creationId xmlns:a16="http://schemas.microsoft.com/office/drawing/2014/main" id="{AB3CF5FF-6126-C69C-401E-5018A51C287B}"/>
              </a:ext>
            </a:extLst>
          </p:cNvPr>
          <p:cNvSpPr txBox="1"/>
          <p:nvPr/>
        </p:nvSpPr>
        <p:spPr>
          <a:xfrm>
            <a:off x="4744334" y="845909"/>
            <a:ext cx="1374161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62" name="TextBox 13">
            <a:extLst>
              <a:ext uri="{FF2B5EF4-FFF2-40B4-BE49-F238E27FC236}">
                <a16:creationId xmlns:a16="http://schemas.microsoft.com/office/drawing/2014/main" id="{30112237-0B20-C224-6B3F-07EF4160ADDE}"/>
              </a:ext>
            </a:extLst>
          </p:cNvPr>
          <p:cNvSpPr txBox="1"/>
          <p:nvPr/>
        </p:nvSpPr>
        <p:spPr>
          <a:xfrm>
            <a:off x="3852186" y="1096553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</a:p>
        </p:txBody>
      </p:sp>
      <p:grpSp>
        <p:nvGrpSpPr>
          <p:cNvPr id="271" name="Group 6">
            <a:extLst>
              <a:ext uri="{FF2B5EF4-FFF2-40B4-BE49-F238E27FC236}">
                <a16:creationId xmlns:a16="http://schemas.microsoft.com/office/drawing/2014/main" id="{CFB5D135-DD4A-23B5-A50C-F429DAE32BE6}"/>
              </a:ext>
            </a:extLst>
          </p:cNvPr>
          <p:cNvGrpSpPr/>
          <p:nvPr/>
        </p:nvGrpSpPr>
        <p:grpSpPr>
          <a:xfrm>
            <a:off x="8920992" y="5055978"/>
            <a:ext cx="1729201" cy="1645444"/>
            <a:chOff x="0" y="0"/>
            <a:chExt cx="1794695" cy="2029111"/>
          </a:xfrm>
        </p:grpSpPr>
        <p:sp>
          <p:nvSpPr>
            <p:cNvPr id="272" name="Freeform 7">
              <a:extLst>
                <a:ext uri="{FF2B5EF4-FFF2-40B4-BE49-F238E27FC236}">
                  <a16:creationId xmlns:a16="http://schemas.microsoft.com/office/drawing/2014/main" id="{E6C0571A-057E-5486-2487-10872180871C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73" name="TextBox 8">
              <a:extLst>
                <a:ext uri="{FF2B5EF4-FFF2-40B4-BE49-F238E27FC236}">
                  <a16:creationId xmlns:a16="http://schemas.microsoft.com/office/drawing/2014/main" id="{39E0F128-F934-09F5-2363-B9EB3B98E25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74" name="Group 6">
            <a:extLst>
              <a:ext uri="{FF2B5EF4-FFF2-40B4-BE49-F238E27FC236}">
                <a16:creationId xmlns:a16="http://schemas.microsoft.com/office/drawing/2014/main" id="{83A335A1-2B8C-DB3C-E2F0-C1A144779870}"/>
              </a:ext>
            </a:extLst>
          </p:cNvPr>
          <p:cNvGrpSpPr/>
          <p:nvPr/>
        </p:nvGrpSpPr>
        <p:grpSpPr>
          <a:xfrm>
            <a:off x="8972688" y="5125242"/>
            <a:ext cx="1626359" cy="314496"/>
            <a:chOff x="0" y="0"/>
            <a:chExt cx="1794695" cy="2029111"/>
          </a:xfrm>
        </p:grpSpPr>
        <p:sp>
          <p:nvSpPr>
            <p:cNvPr id="275" name="Freeform 7">
              <a:extLst>
                <a:ext uri="{FF2B5EF4-FFF2-40B4-BE49-F238E27FC236}">
                  <a16:creationId xmlns:a16="http://schemas.microsoft.com/office/drawing/2014/main" id="{8659BDFF-C8F9-D915-D6A4-1B0CB313708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76" name="TextBox 8">
              <a:extLst>
                <a:ext uri="{FF2B5EF4-FFF2-40B4-BE49-F238E27FC236}">
                  <a16:creationId xmlns:a16="http://schemas.microsoft.com/office/drawing/2014/main" id="{02D9055D-A2FF-5320-482A-34A1345A35F9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77" name="TextBox 13">
            <a:extLst>
              <a:ext uri="{FF2B5EF4-FFF2-40B4-BE49-F238E27FC236}">
                <a16:creationId xmlns:a16="http://schemas.microsoft.com/office/drawing/2014/main" id="{D01284CC-2578-F76E-F111-7495458626B8}"/>
              </a:ext>
            </a:extLst>
          </p:cNvPr>
          <p:cNvSpPr txBox="1"/>
          <p:nvPr/>
        </p:nvSpPr>
        <p:spPr>
          <a:xfrm>
            <a:off x="9004654" y="62912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41" name="TextBox 13">
            <a:extLst>
              <a:ext uri="{FF2B5EF4-FFF2-40B4-BE49-F238E27FC236}">
                <a16:creationId xmlns:a16="http://schemas.microsoft.com/office/drawing/2014/main" id="{9C1CB369-ACB4-30CE-9D52-30F8343977FB}"/>
              </a:ext>
            </a:extLst>
          </p:cNvPr>
          <p:cNvSpPr txBox="1"/>
          <p:nvPr/>
        </p:nvSpPr>
        <p:spPr>
          <a:xfrm>
            <a:off x="9581215" y="5038280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</a:t>
            </a:r>
          </a:p>
        </p:txBody>
      </p:sp>
      <p:sp>
        <p:nvSpPr>
          <p:cNvPr id="443" name="TextBox 13">
            <a:extLst>
              <a:ext uri="{FF2B5EF4-FFF2-40B4-BE49-F238E27FC236}">
                <a16:creationId xmlns:a16="http://schemas.microsoft.com/office/drawing/2014/main" id="{414485AA-9114-A859-E841-4B3B00AF7417}"/>
              </a:ext>
            </a:extLst>
          </p:cNvPr>
          <p:cNvSpPr txBox="1"/>
          <p:nvPr/>
        </p:nvSpPr>
        <p:spPr>
          <a:xfrm>
            <a:off x="9100555" y="5164011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latin typeface="둥근모꼴"/>
                <a:ea typeface="둥근모꼴"/>
                <a:cs typeface="둥근모꼴"/>
                <a:sym typeface="Poppins Light"/>
              </a:rPr>
              <a:t>Left,Right,Up,Down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44" name="TextBox 13">
            <a:extLst>
              <a:ext uri="{FF2B5EF4-FFF2-40B4-BE49-F238E27FC236}">
                <a16:creationId xmlns:a16="http://schemas.microsoft.com/office/drawing/2014/main" id="{2E81C68F-137C-EF1A-A9B9-00EFB238179F}"/>
              </a:ext>
            </a:extLst>
          </p:cNvPr>
          <p:cNvSpPr txBox="1"/>
          <p:nvPr/>
        </p:nvSpPr>
        <p:spPr>
          <a:xfrm>
            <a:off x="9007185" y="5618349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Enemy(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Enemy </a:t>
            </a:r>
          </a:p>
        </p:txBody>
      </p:sp>
      <p:sp>
        <p:nvSpPr>
          <p:cNvPr id="445" name="TextBox 13">
            <a:extLst>
              <a:ext uri="{FF2B5EF4-FFF2-40B4-BE49-F238E27FC236}">
                <a16:creationId xmlns:a16="http://schemas.microsoft.com/office/drawing/2014/main" id="{26B7522C-B588-726B-37B5-9AE5D3C4130E}"/>
              </a:ext>
            </a:extLst>
          </p:cNvPr>
          <p:cNvSpPr txBox="1"/>
          <p:nvPr/>
        </p:nvSpPr>
        <p:spPr>
          <a:xfrm>
            <a:off x="9007184" y="5750993"/>
            <a:ext cx="146170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</a:t>
            </a:r>
          </a:p>
        </p:txBody>
      </p:sp>
      <p:sp>
        <p:nvSpPr>
          <p:cNvPr id="446" name="TextBox 13">
            <a:extLst>
              <a:ext uri="{FF2B5EF4-FFF2-40B4-BE49-F238E27FC236}">
                <a16:creationId xmlns:a16="http://schemas.microsoft.com/office/drawing/2014/main" id="{954F2AC6-AAA4-BBBE-780C-3C830FD09257}"/>
              </a:ext>
            </a:extLst>
          </p:cNvPr>
          <p:cNvSpPr txBox="1"/>
          <p:nvPr/>
        </p:nvSpPr>
        <p:spPr>
          <a:xfrm>
            <a:off x="9007184" y="5880037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getMove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void</a:t>
            </a:r>
          </a:p>
        </p:txBody>
      </p:sp>
      <p:sp>
        <p:nvSpPr>
          <p:cNvPr id="447" name="TextBox 13">
            <a:extLst>
              <a:ext uri="{FF2B5EF4-FFF2-40B4-BE49-F238E27FC236}">
                <a16:creationId xmlns:a16="http://schemas.microsoft.com/office/drawing/2014/main" id="{D5FA265B-D8CE-CFAE-4377-4A63E9BD0075}"/>
              </a:ext>
            </a:extLst>
          </p:cNvPr>
          <p:cNvSpPr txBox="1"/>
          <p:nvPr/>
        </p:nvSpPr>
        <p:spPr>
          <a:xfrm>
            <a:off x="9007184" y="5500332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Body Point </a:t>
            </a:r>
          </a:p>
        </p:txBody>
      </p:sp>
      <p:sp>
        <p:nvSpPr>
          <p:cNvPr id="448" name="TextBox 13">
            <a:extLst>
              <a:ext uri="{FF2B5EF4-FFF2-40B4-BE49-F238E27FC236}">
                <a16:creationId xmlns:a16="http://schemas.microsoft.com/office/drawing/2014/main" id="{5B9A3968-EBA3-3EB0-510B-79A24791F912}"/>
              </a:ext>
            </a:extLst>
          </p:cNvPr>
          <p:cNvSpPr txBox="1"/>
          <p:nvPr/>
        </p:nvSpPr>
        <p:spPr>
          <a:xfrm>
            <a:off x="9007183" y="5367253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449" name="TextBox 13">
            <a:extLst>
              <a:ext uri="{FF2B5EF4-FFF2-40B4-BE49-F238E27FC236}">
                <a16:creationId xmlns:a16="http://schemas.microsoft.com/office/drawing/2014/main" id="{93B31286-A4F9-788A-C3A4-A9B33BD2BD2B}"/>
              </a:ext>
            </a:extLst>
          </p:cNvPr>
          <p:cNvSpPr txBox="1"/>
          <p:nvPr/>
        </p:nvSpPr>
        <p:spPr>
          <a:xfrm>
            <a:off x="9007184" y="6009081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0" name="TextBox 13">
            <a:extLst>
              <a:ext uri="{FF2B5EF4-FFF2-40B4-BE49-F238E27FC236}">
                <a16:creationId xmlns:a16="http://schemas.microsoft.com/office/drawing/2014/main" id="{7166C644-9DCC-9E77-4EA3-23A1065A9BD8}"/>
              </a:ext>
            </a:extLst>
          </p:cNvPr>
          <p:cNvSpPr txBox="1"/>
          <p:nvPr/>
        </p:nvSpPr>
        <p:spPr>
          <a:xfrm>
            <a:off x="9007184" y="6146713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1" name="TextBox 13">
            <a:extLst>
              <a:ext uri="{FF2B5EF4-FFF2-40B4-BE49-F238E27FC236}">
                <a16:creationId xmlns:a16="http://schemas.microsoft.com/office/drawing/2014/main" id="{42E78DF6-A3EC-7C3E-3079-2238C214FA0D}"/>
              </a:ext>
            </a:extLst>
          </p:cNvPr>
          <p:cNvSpPr txBox="1"/>
          <p:nvPr/>
        </p:nvSpPr>
        <p:spPr>
          <a:xfrm>
            <a:off x="9004654" y="643696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452" name="Group 6">
            <a:extLst>
              <a:ext uri="{FF2B5EF4-FFF2-40B4-BE49-F238E27FC236}">
                <a16:creationId xmlns:a16="http://schemas.microsoft.com/office/drawing/2014/main" id="{0441D016-C27A-EFB3-F0A7-29721AD4D87D}"/>
              </a:ext>
            </a:extLst>
          </p:cNvPr>
          <p:cNvGrpSpPr/>
          <p:nvPr/>
        </p:nvGrpSpPr>
        <p:grpSpPr>
          <a:xfrm>
            <a:off x="10698292" y="5896651"/>
            <a:ext cx="1341936" cy="443218"/>
            <a:chOff x="0" y="0"/>
            <a:chExt cx="1794695" cy="2029111"/>
          </a:xfrm>
        </p:grpSpPr>
        <p:sp>
          <p:nvSpPr>
            <p:cNvPr id="453" name="Freeform 7">
              <a:extLst>
                <a:ext uri="{FF2B5EF4-FFF2-40B4-BE49-F238E27FC236}">
                  <a16:creationId xmlns:a16="http://schemas.microsoft.com/office/drawing/2014/main" id="{9322E7B1-4D1A-BE00-25F0-780DBFF4267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54" name="TextBox 8">
              <a:extLst>
                <a:ext uri="{FF2B5EF4-FFF2-40B4-BE49-F238E27FC236}">
                  <a16:creationId xmlns:a16="http://schemas.microsoft.com/office/drawing/2014/main" id="{008B7296-2DBB-889A-1ACC-8EF9B99366D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55" name="Group 6">
            <a:extLst>
              <a:ext uri="{FF2B5EF4-FFF2-40B4-BE49-F238E27FC236}">
                <a16:creationId xmlns:a16="http://schemas.microsoft.com/office/drawing/2014/main" id="{E6BB6EC0-EEEF-A355-E9B6-10284E0AA2C4}"/>
              </a:ext>
            </a:extLst>
          </p:cNvPr>
          <p:cNvGrpSpPr/>
          <p:nvPr/>
        </p:nvGrpSpPr>
        <p:grpSpPr>
          <a:xfrm>
            <a:off x="10798285" y="5965916"/>
            <a:ext cx="1160088" cy="314496"/>
            <a:chOff x="-19864" y="0"/>
            <a:chExt cx="1814559" cy="2029111"/>
          </a:xfrm>
        </p:grpSpPr>
        <p:sp>
          <p:nvSpPr>
            <p:cNvPr id="456" name="Freeform 7">
              <a:extLst>
                <a:ext uri="{FF2B5EF4-FFF2-40B4-BE49-F238E27FC236}">
                  <a16:creationId xmlns:a16="http://schemas.microsoft.com/office/drawing/2014/main" id="{6DAF2F61-9673-49FF-8545-40664D209D5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57" name="TextBox 8">
              <a:extLst>
                <a:ext uri="{FF2B5EF4-FFF2-40B4-BE49-F238E27FC236}">
                  <a16:creationId xmlns:a16="http://schemas.microsoft.com/office/drawing/2014/main" id="{097AC1A7-8B1A-E7F9-74B4-A8A2BDC8854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58" name="TextBox 13">
            <a:extLst>
              <a:ext uri="{FF2B5EF4-FFF2-40B4-BE49-F238E27FC236}">
                <a16:creationId xmlns:a16="http://schemas.microsoft.com/office/drawing/2014/main" id="{58CFC90D-952A-ACB8-3436-34B40C44C129}"/>
              </a:ext>
            </a:extLst>
          </p:cNvPr>
          <p:cNvSpPr txBox="1"/>
          <p:nvPr/>
        </p:nvSpPr>
        <p:spPr>
          <a:xfrm>
            <a:off x="10911098" y="5891280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59" name="TextBox 13">
            <a:extLst>
              <a:ext uri="{FF2B5EF4-FFF2-40B4-BE49-F238E27FC236}">
                <a16:creationId xmlns:a16="http://schemas.microsoft.com/office/drawing/2014/main" id="{23E10258-BBB5-1E1C-ADFE-FEF97AE9D1A7}"/>
              </a:ext>
            </a:extLst>
          </p:cNvPr>
          <p:cNvSpPr txBox="1"/>
          <p:nvPr/>
        </p:nvSpPr>
        <p:spPr>
          <a:xfrm>
            <a:off x="11001496" y="6025487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4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60" name="TextBox 13">
            <a:extLst>
              <a:ext uri="{FF2B5EF4-FFF2-40B4-BE49-F238E27FC236}">
                <a16:creationId xmlns:a16="http://schemas.microsoft.com/office/drawing/2014/main" id="{FEC68930-2ACE-CAA1-23E3-27AFA14FDE34}"/>
              </a:ext>
            </a:extLst>
          </p:cNvPr>
          <p:cNvSpPr txBox="1"/>
          <p:nvPr/>
        </p:nvSpPr>
        <p:spPr>
          <a:xfrm>
            <a:off x="3852185" y="1229808"/>
            <a:ext cx="2812214" cy="24661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10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61" name="TextBox 13">
            <a:extLst>
              <a:ext uri="{FF2B5EF4-FFF2-40B4-BE49-F238E27FC236}">
                <a16:creationId xmlns:a16="http://schemas.microsoft.com/office/drawing/2014/main" id="{A7F9B93B-6B97-3AF0-0607-3563F652B9E2}"/>
              </a:ext>
            </a:extLst>
          </p:cNvPr>
          <p:cNvSpPr txBox="1"/>
          <p:nvPr/>
        </p:nvSpPr>
        <p:spPr>
          <a:xfrm>
            <a:off x="3849656" y="150564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Type String </a:t>
            </a:r>
          </a:p>
        </p:txBody>
      </p:sp>
      <p:sp>
        <p:nvSpPr>
          <p:cNvPr id="462" name="TextBox 13">
            <a:extLst>
              <a:ext uri="{FF2B5EF4-FFF2-40B4-BE49-F238E27FC236}">
                <a16:creationId xmlns:a16="http://schemas.microsoft.com/office/drawing/2014/main" id="{6D2D21D1-FC10-4BB4-E1DE-D00879CC53DB}"/>
              </a:ext>
            </a:extLst>
          </p:cNvPr>
          <p:cNvSpPr txBox="1"/>
          <p:nvPr/>
        </p:nvSpPr>
        <p:spPr>
          <a:xfrm>
            <a:off x="3849656" y="165145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Stirng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type) void  </a:t>
            </a:r>
          </a:p>
        </p:txBody>
      </p:sp>
      <p:sp>
        <p:nvSpPr>
          <p:cNvPr id="463" name="TextBox 13">
            <a:extLst>
              <a:ext uri="{FF2B5EF4-FFF2-40B4-BE49-F238E27FC236}">
                <a16:creationId xmlns:a16="http://schemas.microsoft.com/office/drawing/2014/main" id="{3646BDD6-09B6-C12A-D19B-FABF8D30D114}"/>
              </a:ext>
            </a:extLst>
          </p:cNvPr>
          <p:cNvSpPr txBox="1"/>
          <p:nvPr/>
        </p:nvSpPr>
        <p:spPr>
          <a:xfrm>
            <a:off x="3849656" y="192998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Player  </a:t>
            </a:r>
          </a:p>
        </p:txBody>
      </p:sp>
      <p:sp>
        <p:nvSpPr>
          <p:cNvPr id="464" name="TextBox 13">
            <a:extLst>
              <a:ext uri="{FF2B5EF4-FFF2-40B4-BE49-F238E27FC236}">
                <a16:creationId xmlns:a16="http://schemas.microsoft.com/office/drawing/2014/main" id="{167D2989-E702-5366-7B75-14D255666462}"/>
              </a:ext>
            </a:extLst>
          </p:cNvPr>
          <p:cNvSpPr txBox="1"/>
          <p:nvPr/>
        </p:nvSpPr>
        <p:spPr>
          <a:xfrm>
            <a:off x="4004585" y="1374588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65" name="TextBox 13">
            <a:extLst>
              <a:ext uri="{FF2B5EF4-FFF2-40B4-BE49-F238E27FC236}">
                <a16:creationId xmlns:a16="http://schemas.microsoft.com/office/drawing/2014/main" id="{9E6A3297-31BF-F4C7-E0FA-86C09A3FE9F7}"/>
              </a:ext>
            </a:extLst>
          </p:cNvPr>
          <p:cNvSpPr txBox="1"/>
          <p:nvPr/>
        </p:nvSpPr>
        <p:spPr>
          <a:xfrm>
            <a:off x="4002056" y="179115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type;</a:t>
            </a:r>
          </a:p>
        </p:txBody>
      </p:sp>
      <p:sp>
        <p:nvSpPr>
          <p:cNvPr id="466" name="TextBox 13">
            <a:extLst>
              <a:ext uri="{FF2B5EF4-FFF2-40B4-BE49-F238E27FC236}">
                <a16:creationId xmlns:a16="http://schemas.microsoft.com/office/drawing/2014/main" id="{0D1FF163-5409-0E3E-A5EE-9990CE6C68D0}"/>
              </a:ext>
            </a:extLst>
          </p:cNvPr>
          <p:cNvSpPr txBox="1"/>
          <p:nvPr/>
        </p:nvSpPr>
        <p:spPr>
          <a:xfrm>
            <a:off x="4002056" y="208238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 temp = null;</a:t>
            </a:r>
          </a:p>
        </p:txBody>
      </p:sp>
      <p:sp>
        <p:nvSpPr>
          <p:cNvPr id="467" name="TextBox 13">
            <a:extLst>
              <a:ext uri="{FF2B5EF4-FFF2-40B4-BE49-F238E27FC236}">
                <a16:creationId xmlns:a16="http://schemas.microsoft.com/office/drawing/2014/main" id="{1D4AFE65-01CD-7003-DE1C-2C7FED38684C}"/>
              </a:ext>
            </a:extLst>
          </p:cNvPr>
          <p:cNvSpPr txBox="1"/>
          <p:nvPr/>
        </p:nvSpPr>
        <p:spPr>
          <a:xfrm>
            <a:off x="4002056" y="2222606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temp;</a:t>
            </a:r>
          </a:p>
        </p:txBody>
      </p:sp>
      <p:grpSp>
        <p:nvGrpSpPr>
          <p:cNvPr id="468" name="Group 6">
            <a:extLst>
              <a:ext uri="{FF2B5EF4-FFF2-40B4-BE49-F238E27FC236}">
                <a16:creationId xmlns:a16="http://schemas.microsoft.com/office/drawing/2014/main" id="{4F6C0AAE-EFB6-C402-86F1-6A9825C95CA9}"/>
              </a:ext>
            </a:extLst>
          </p:cNvPr>
          <p:cNvGrpSpPr/>
          <p:nvPr/>
        </p:nvGrpSpPr>
        <p:grpSpPr>
          <a:xfrm>
            <a:off x="3793485" y="2634727"/>
            <a:ext cx="2795870" cy="2015154"/>
            <a:chOff x="0" y="0"/>
            <a:chExt cx="1794695" cy="2029111"/>
          </a:xfrm>
        </p:grpSpPr>
        <p:sp>
          <p:nvSpPr>
            <p:cNvPr id="469" name="Freeform 7">
              <a:extLst>
                <a:ext uri="{FF2B5EF4-FFF2-40B4-BE49-F238E27FC236}">
                  <a16:creationId xmlns:a16="http://schemas.microsoft.com/office/drawing/2014/main" id="{154A042C-4097-3496-5468-BE8DC154E11F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0" name="TextBox 8">
              <a:extLst>
                <a:ext uri="{FF2B5EF4-FFF2-40B4-BE49-F238E27FC236}">
                  <a16:creationId xmlns:a16="http://schemas.microsoft.com/office/drawing/2014/main" id="{067C1CEB-11CA-8F7A-D611-77F7C883F2C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71" name="Group 6">
            <a:extLst>
              <a:ext uri="{FF2B5EF4-FFF2-40B4-BE49-F238E27FC236}">
                <a16:creationId xmlns:a16="http://schemas.microsoft.com/office/drawing/2014/main" id="{8AC4D05D-DCBD-0C97-0728-5BEDCE47327E}"/>
              </a:ext>
            </a:extLst>
          </p:cNvPr>
          <p:cNvGrpSpPr/>
          <p:nvPr/>
        </p:nvGrpSpPr>
        <p:grpSpPr>
          <a:xfrm>
            <a:off x="4123371" y="2693265"/>
            <a:ext cx="2055337" cy="252256"/>
            <a:chOff x="0" y="0"/>
            <a:chExt cx="1794695" cy="2029111"/>
          </a:xfrm>
        </p:grpSpPr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0B04A253-527A-2338-4101-B58F6AB1728E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3" name="TextBox 8">
              <a:extLst>
                <a:ext uri="{FF2B5EF4-FFF2-40B4-BE49-F238E27FC236}">
                  <a16:creationId xmlns:a16="http://schemas.microsoft.com/office/drawing/2014/main" id="{6D368934-C141-5B06-EBB2-CB0C35559AF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74" name="TextBox 13">
            <a:extLst>
              <a:ext uri="{FF2B5EF4-FFF2-40B4-BE49-F238E27FC236}">
                <a16:creationId xmlns:a16="http://schemas.microsoft.com/office/drawing/2014/main" id="{308F07E9-8D95-76C3-6FDB-7E8B2AF940F6}"/>
              </a:ext>
            </a:extLst>
          </p:cNvPr>
          <p:cNvSpPr txBox="1"/>
          <p:nvPr/>
        </p:nvSpPr>
        <p:spPr>
          <a:xfrm>
            <a:off x="4659816" y="2644224"/>
            <a:ext cx="1304920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75" name="TextBox 13">
            <a:extLst>
              <a:ext uri="{FF2B5EF4-FFF2-40B4-BE49-F238E27FC236}">
                <a16:creationId xmlns:a16="http://schemas.microsoft.com/office/drawing/2014/main" id="{FBA0D3D9-7F42-1E74-1275-570DB9D3AFE4}"/>
              </a:ext>
            </a:extLst>
          </p:cNvPr>
          <p:cNvSpPr txBox="1"/>
          <p:nvPr/>
        </p:nvSpPr>
        <p:spPr>
          <a:xfrm>
            <a:off x="3837956" y="330613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String </a:t>
            </a:r>
          </a:p>
        </p:txBody>
      </p:sp>
      <p:sp>
        <p:nvSpPr>
          <p:cNvPr id="476" name="TextBox 13">
            <a:extLst>
              <a:ext uri="{FF2B5EF4-FFF2-40B4-BE49-F238E27FC236}">
                <a16:creationId xmlns:a16="http://schemas.microsoft.com/office/drawing/2014/main" id="{0E45F9B7-3090-BD0E-CD3E-9A33CC6D9C78}"/>
              </a:ext>
            </a:extLst>
          </p:cNvPr>
          <p:cNvSpPr txBox="1"/>
          <p:nvPr/>
        </p:nvSpPr>
        <p:spPr>
          <a:xfrm>
            <a:off x="3837956" y="345195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(String)</a:t>
            </a:r>
          </a:p>
        </p:txBody>
      </p:sp>
      <p:sp>
        <p:nvSpPr>
          <p:cNvPr id="477" name="TextBox 13">
            <a:extLst>
              <a:ext uri="{FF2B5EF4-FFF2-40B4-BE49-F238E27FC236}">
                <a16:creationId xmlns:a16="http://schemas.microsoft.com/office/drawing/2014/main" id="{84528C01-7F7D-6707-8FD3-D71B6F2999E2}"/>
              </a:ext>
            </a:extLst>
          </p:cNvPr>
          <p:cNvSpPr txBox="1"/>
          <p:nvPr/>
        </p:nvSpPr>
        <p:spPr>
          <a:xfrm>
            <a:off x="3837955" y="373047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Missile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(int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X,int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Y)  </a:t>
            </a:r>
          </a:p>
        </p:txBody>
      </p:sp>
      <p:sp>
        <p:nvSpPr>
          <p:cNvPr id="478" name="TextBox 13">
            <a:extLst>
              <a:ext uri="{FF2B5EF4-FFF2-40B4-BE49-F238E27FC236}">
                <a16:creationId xmlns:a16="http://schemas.microsoft.com/office/drawing/2014/main" id="{DC7FF983-42AA-1DE8-0600-DA9FB8C0EEE6}"/>
              </a:ext>
            </a:extLst>
          </p:cNvPr>
          <p:cNvSpPr txBox="1"/>
          <p:nvPr/>
        </p:nvSpPr>
        <p:spPr>
          <a:xfrm>
            <a:off x="3990356" y="359165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79" name="TextBox 13">
            <a:extLst>
              <a:ext uri="{FF2B5EF4-FFF2-40B4-BE49-F238E27FC236}">
                <a16:creationId xmlns:a16="http://schemas.microsoft.com/office/drawing/2014/main" id="{92F5AAC2-21D7-887A-E51C-D066AFB4A86E}"/>
              </a:ext>
            </a:extLst>
          </p:cNvPr>
          <p:cNvSpPr txBox="1"/>
          <p:nvPr/>
        </p:nvSpPr>
        <p:spPr>
          <a:xfrm>
            <a:off x="3990356" y="388287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null;</a:t>
            </a:r>
          </a:p>
        </p:txBody>
      </p:sp>
      <p:sp>
        <p:nvSpPr>
          <p:cNvPr id="480" name="TextBox 13">
            <a:extLst>
              <a:ext uri="{FF2B5EF4-FFF2-40B4-BE49-F238E27FC236}">
                <a16:creationId xmlns:a16="http://schemas.microsoft.com/office/drawing/2014/main" id="{72D274F0-72DC-80FC-7A42-3CAFAF8FC0D6}"/>
              </a:ext>
            </a:extLst>
          </p:cNvPr>
          <p:cNvSpPr txBox="1"/>
          <p:nvPr/>
        </p:nvSpPr>
        <p:spPr>
          <a:xfrm>
            <a:off x="3990356" y="402309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missile;</a:t>
            </a:r>
          </a:p>
        </p:txBody>
      </p:sp>
      <p:sp>
        <p:nvSpPr>
          <p:cNvPr id="481" name="TextBox 13">
            <a:extLst>
              <a:ext uri="{FF2B5EF4-FFF2-40B4-BE49-F238E27FC236}">
                <a16:creationId xmlns:a16="http://schemas.microsoft.com/office/drawing/2014/main" id="{81E97C45-A7B8-48EE-DD44-3E2D7537F69D}"/>
              </a:ext>
            </a:extLst>
          </p:cNvPr>
          <p:cNvSpPr txBox="1"/>
          <p:nvPr/>
        </p:nvSpPr>
        <p:spPr>
          <a:xfrm>
            <a:off x="3834139" y="2881906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2" name="TextBox 13">
            <a:extLst>
              <a:ext uri="{FF2B5EF4-FFF2-40B4-BE49-F238E27FC236}">
                <a16:creationId xmlns:a16="http://schemas.microsoft.com/office/drawing/2014/main" id="{1385FC7D-CBA7-D27C-51B6-F8590C76167F}"/>
              </a:ext>
            </a:extLst>
          </p:cNvPr>
          <p:cNvSpPr txBox="1"/>
          <p:nvPr/>
        </p:nvSpPr>
        <p:spPr>
          <a:xfrm>
            <a:off x="3990356" y="3153257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83" name="TextBox 13">
            <a:extLst>
              <a:ext uri="{FF2B5EF4-FFF2-40B4-BE49-F238E27FC236}">
                <a16:creationId xmlns:a16="http://schemas.microsoft.com/office/drawing/2014/main" id="{9E89B1D5-6758-BC5A-1730-362502DF5C49}"/>
              </a:ext>
            </a:extLst>
          </p:cNvPr>
          <p:cNvSpPr txBox="1"/>
          <p:nvPr/>
        </p:nvSpPr>
        <p:spPr>
          <a:xfrm>
            <a:off x="3834139" y="3017048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9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getMissileCenter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5" name="TextBox 13">
            <a:extLst>
              <a:ext uri="{FF2B5EF4-FFF2-40B4-BE49-F238E27FC236}">
                <a16:creationId xmlns:a16="http://schemas.microsoft.com/office/drawing/2014/main" id="{910B14DC-0A21-07EA-B6E3-A64AF45A7C1F}"/>
              </a:ext>
            </a:extLst>
          </p:cNvPr>
          <p:cNvSpPr txBox="1"/>
          <p:nvPr/>
        </p:nvSpPr>
        <p:spPr>
          <a:xfrm>
            <a:off x="3834948" y="416748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getMissileXY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Missile,int,int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6" name="TextBox 13">
            <a:extLst>
              <a:ext uri="{FF2B5EF4-FFF2-40B4-BE49-F238E27FC236}">
                <a16:creationId xmlns:a16="http://schemas.microsoft.com/office/drawing/2014/main" id="{A03097FA-815C-3F38-5700-F48326F8756C}"/>
              </a:ext>
            </a:extLst>
          </p:cNvPr>
          <p:cNvSpPr txBox="1"/>
          <p:nvPr/>
        </p:nvSpPr>
        <p:spPr>
          <a:xfrm>
            <a:off x="3987348" y="431988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null;</a:t>
            </a: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3A524FE3-D023-02FE-0082-D857E7148B2F}"/>
              </a:ext>
            </a:extLst>
          </p:cNvPr>
          <p:cNvGrpSpPr/>
          <p:nvPr/>
        </p:nvGrpSpPr>
        <p:grpSpPr>
          <a:xfrm>
            <a:off x="3804094" y="4748857"/>
            <a:ext cx="2795870" cy="2015154"/>
            <a:chOff x="0" y="0"/>
            <a:chExt cx="1794695" cy="2029111"/>
          </a:xfrm>
        </p:grpSpPr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AD0F66E-74DD-1F8C-AFCB-A2B1A557F50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3B6CA489-345F-D062-4673-24C52211275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2" name="Group 6">
            <a:extLst>
              <a:ext uri="{FF2B5EF4-FFF2-40B4-BE49-F238E27FC236}">
                <a16:creationId xmlns:a16="http://schemas.microsoft.com/office/drawing/2014/main" id="{A90FB85F-0755-5B74-9751-78D9775A7CC0}"/>
              </a:ext>
            </a:extLst>
          </p:cNvPr>
          <p:cNvGrpSpPr/>
          <p:nvPr/>
        </p:nvGrpSpPr>
        <p:grpSpPr>
          <a:xfrm>
            <a:off x="4133980" y="4807395"/>
            <a:ext cx="2055337" cy="252256"/>
            <a:chOff x="0" y="0"/>
            <a:chExt cx="1794695" cy="2029111"/>
          </a:xfrm>
        </p:grpSpPr>
        <p:sp>
          <p:nvSpPr>
            <p:cNvPr id="484" name="Freeform 7">
              <a:extLst>
                <a:ext uri="{FF2B5EF4-FFF2-40B4-BE49-F238E27FC236}">
                  <a16:creationId xmlns:a16="http://schemas.microsoft.com/office/drawing/2014/main" id="{40F4DBE7-3C99-F37C-92B7-6B4FEACFD6F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87" name="TextBox 8">
              <a:extLst>
                <a:ext uri="{FF2B5EF4-FFF2-40B4-BE49-F238E27FC236}">
                  <a16:creationId xmlns:a16="http://schemas.microsoft.com/office/drawing/2014/main" id="{459A8A75-08C8-6503-1753-558777711B5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88" name="TextBox 13">
            <a:extLst>
              <a:ext uri="{FF2B5EF4-FFF2-40B4-BE49-F238E27FC236}">
                <a16:creationId xmlns:a16="http://schemas.microsoft.com/office/drawing/2014/main" id="{816C3520-CE2D-86B2-AF64-83D8D58E9672}"/>
              </a:ext>
            </a:extLst>
          </p:cNvPr>
          <p:cNvSpPr txBox="1"/>
          <p:nvPr/>
        </p:nvSpPr>
        <p:spPr>
          <a:xfrm>
            <a:off x="4760756" y="4767517"/>
            <a:ext cx="1109091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9" name="TextBox 13">
            <a:extLst>
              <a:ext uri="{FF2B5EF4-FFF2-40B4-BE49-F238E27FC236}">
                <a16:creationId xmlns:a16="http://schemas.microsoft.com/office/drawing/2014/main" id="{B41E6A9E-B8C4-2DBE-ADBB-671016B6CDEA}"/>
              </a:ext>
            </a:extLst>
          </p:cNvPr>
          <p:cNvSpPr txBox="1"/>
          <p:nvPr/>
        </p:nvSpPr>
        <p:spPr>
          <a:xfrm>
            <a:off x="3848565" y="5377404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Int x; </a:t>
            </a:r>
          </a:p>
        </p:txBody>
      </p:sp>
      <p:sp>
        <p:nvSpPr>
          <p:cNvPr id="491" name="TextBox 13">
            <a:extLst>
              <a:ext uri="{FF2B5EF4-FFF2-40B4-BE49-F238E27FC236}">
                <a16:creationId xmlns:a16="http://schemas.microsoft.com/office/drawing/2014/main" id="{D8A17E0A-3520-D0A9-CC90-5B55C92BF8AF}"/>
              </a:ext>
            </a:extLst>
          </p:cNvPr>
          <p:cNvSpPr txBox="1"/>
          <p:nvPr/>
        </p:nvSpPr>
        <p:spPr>
          <a:xfrm>
            <a:off x="3835864" y="573218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setLocation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(String location)</a:t>
            </a:r>
          </a:p>
        </p:txBody>
      </p:sp>
      <p:sp>
        <p:nvSpPr>
          <p:cNvPr id="493" name="TextBox 13">
            <a:extLst>
              <a:ext uri="{FF2B5EF4-FFF2-40B4-BE49-F238E27FC236}">
                <a16:creationId xmlns:a16="http://schemas.microsoft.com/office/drawing/2014/main" id="{688C7153-69BB-9E5D-AAE7-BC28A42B7B3D}"/>
              </a:ext>
            </a:extLst>
          </p:cNvPr>
          <p:cNvSpPr txBox="1"/>
          <p:nvPr/>
        </p:nvSpPr>
        <p:spPr>
          <a:xfrm>
            <a:off x="3833776" y="5960093"/>
            <a:ext cx="267020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Enemy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(int X, int Y)</a:t>
            </a:r>
          </a:p>
        </p:txBody>
      </p:sp>
      <p:sp>
        <p:nvSpPr>
          <p:cNvPr id="494" name="TextBox 13">
            <a:extLst>
              <a:ext uri="{FF2B5EF4-FFF2-40B4-BE49-F238E27FC236}">
                <a16:creationId xmlns:a16="http://schemas.microsoft.com/office/drawing/2014/main" id="{A1B73110-0B73-9C9B-D4D7-292C3BAC30B2}"/>
              </a:ext>
            </a:extLst>
          </p:cNvPr>
          <p:cNvSpPr txBox="1"/>
          <p:nvPr/>
        </p:nvSpPr>
        <p:spPr>
          <a:xfrm>
            <a:off x="3988265" y="6076903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enemytemp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null;</a:t>
            </a:r>
          </a:p>
        </p:txBody>
      </p:sp>
      <p:sp>
        <p:nvSpPr>
          <p:cNvPr id="495" name="TextBox 13">
            <a:extLst>
              <a:ext uri="{FF2B5EF4-FFF2-40B4-BE49-F238E27FC236}">
                <a16:creationId xmlns:a16="http://schemas.microsoft.com/office/drawing/2014/main" id="{CD7F6677-136C-102C-5318-99A5913D766C}"/>
              </a:ext>
            </a:extLst>
          </p:cNvPr>
          <p:cNvSpPr txBox="1"/>
          <p:nvPr/>
        </p:nvSpPr>
        <p:spPr>
          <a:xfrm>
            <a:off x="3844748" y="4996036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enemycenyer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6" name="TextBox 13">
            <a:extLst>
              <a:ext uri="{FF2B5EF4-FFF2-40B4-BE49-F238E27FC236}">
                <a16:creationId xmlns:a16="http://schemas.microsoft.com/office/drawing/2014/main" id="{3C8297D2-2668-00DB-3AF8-E284AEB74F28}"/>
              </a:ext>
            </a:extLst>
          </p:cNvPr>
          <p:cNvSpPr txBox="1"/>
          <p:nvPr/>
        </p:nvSpPr>
        <p:spPr>
          <a:xfrm>
            <a:off x="4000965" y="5267387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97" name="TextBox 13">
            <a:extLst>
              <a:ext uri="{FF2B5EF4-FFF2-40B4-BE49-F238E27FC236}">
                <a16:creationId xmlns:a16="http://schemas.microsoft.com/office/drawing/2014/main" id="{2DB178A2-7F48-E349-F063-DC3199E7232A}"/>
              </a:ext>
            </a:extLst>
          </p:cNvPr>
          <p:cNvSpPr txBox="1"/>
          <p:nvPr/>
        </p:nvSpPr>
        <p:spPr>
          <a:xfrm>
            <a:off x="3844748" y="5131178"/>
            <a:ext cx="2670201" cy="25199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</a:t>
            </a:r>
            <a:r>
              <a:rPr lang="en-US" sz="14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getEnemyCenter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8" name="TextBox 13">
            <a:extLst>
              <a:ext uri="{FF2B5EF4-FFF2-40B4-BE49-F238E27FC236}">
                <a16:creationId xmlns:a16="http://schemas.microsoft.com/office/drawing/2014/main" id="{F7C9BD31-C5D7-43D8-4413-335C1D0EEE11}"/>
              </a:ext>
            </a:extLst>
          </p:cNvPr>
          <p:cNvSpPr txBox="1"/>
          <p:nvPr/>
        </p:nvSpPr>
        <p:spPr>
          <a:xfrm>
            <a:off x="3832857" y="631336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getMissileXY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Missile,int,int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9" name="TextBox 13">
            <a:extLst>
              <a:ext uri="{FF2B5EF4-FFF2-40B4-BE49-F238E27FC236}">
                <a16:creationId xmlns:a16="http://schemas.microsoft.com/office/drawing/2014/main" id="{F58E852A-B256-4DFC-C289-FA200F629822}"/>
              </a:ext>
            </a:extLst>
          </p:cNvPr>
          <p:cNvSpPr txBox="1"/>
          <p:nvPr/>
        </p:nvSpPr>
        <p:spPr>
          <a:xfrm>
            <a:off x="3985257" y="646576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null;</a:t>
            </a:r>
          </a:p>
        </p:txBody>
      </p:sp>
      <p:sp>
        <p:nvSpPr>
          <p:cNvPr id="500" name="TextBox 13">
            <a:extLst>
              <a:ext uri="{FF2B5EF4-FFF2-40B4-BE49-F238E27FC236}">
                <a16:creationId xmlns:a16="http://schemas.microsoft.com/office/drawing/2014/main" id="{6AD7EE2B-411A-3BF6-47D3-C3CC354F3946}"/>
              </a:ext>
            </a:extLst>
          </p:cNvPr>
          <p:cNvSpPr txBox="1"/>
          <p:nvPr/>
        </p:nvSpPr>
        <p:spPr>
          <a:xfrm>
            <a:off x="3843581" y="5496952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Int y; </a:t>
            </a:r>
          </a:p>
        </p:txBody>
      </p:sp>
      <p:sp>
        <p:nvSpPr>
          <p:cNvPr id="501" name="TextBox 13">
            <a:extLst>
              <a:ext uri="{FF2B5EF4-FFF2-40B4-BE49-F238E27FC236}">
                <a16:creationId xmlns:a16="http://schemas.microsoft.com/office/drawing/2014/main" id="{7A14F142-F885-A730-608A-13E2BBF4BC95}"/>
              </a:ext>
            </a:extLst>
          </p:cNvPr>
          <p:cNvSpPr txBox="1"/>
          <p:nvPr/>
        </p:nvSpPr>
        <p:spPr>
          <a:xfrm>
            <a:off x="3841258" y="5614931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String location; </a:t>
            </a:r>
          </a:p>
        </p:txBody>
      </p:sp>
      <p:sp>
        <p:nvSpPr>
          <p:cNvPr id="502" name="TextBox 13">
            <a:extLst>
              <a:ext uri="{FF2B5EF4-FFF2-40B4-BE49-F238E27FC236}">
                <a16:creationId xmlns:a16="http://schemas.microsoft.com/office/drawing/2014/main" id="{2A15CD1C-74D9-B5CC-93A0-199011D223C3}"/>
              </a:ext>
            </a:extLst>
          </p:cNvPr>
          <p:cNvSpPr txBox="1"/>
          <p:nvPr/>
        </p:nvSpPr>
        <p:spPr>
          <a:xfrm>
            <a:off x="3988264" y="584648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This.location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location;</a:t>
            </a:r>
          </a:p>
        </p:txBody>
      </p:sp>
      <p:sp>
        <p:nvSpPr>
          <p:cNvPr id="503" name="TextBox 13">
            <a:extLst>
              <a:ext uri="{FF2B5EF4-FFF2-40B4-BE49-F238E27FC236}">
                <a16:creationId xmlns:a16="http://schemas.microsoft.com/office/drawing/2014/main" id="{CE88DEB7-1109-7498-A38E-D96708E110BE}"/>
              </a:ext>
            </a:extLst>
          </p:cNvPr>
          <p:cNvSpPr txBox="1"/>
          <p:nvPr/>
        </p:nvSpPr>
        <p:spPr>
          <a:xfrm>
            <a:off x="3983688" y="619249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enemytemp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grpSp>
        <p:nvGrpSpPr>
          <p:cNvPr id="504" name="Group 6">
            <a:extLst>
              <a:ext uri="{FF2B5EF4-FFF2-40B4-BE49-F238E27FC236}">
                <a16:creationId xmlns:a16="http://schemas.microsoft.com/office/drawing/2014/main" id="{A64DB3F3-DD9B-F345-6C4C-F4B878E155A5}"/>
              </a:ext>
            </a:extLst>
          </p:cNvPr>
          <p:cNvGrpSpPr/>
          <p:nvPr/>
        </p:nvGrpSpPr>
        <p:grpSpPr>
          <a:xfrm>
            <a:off x="6987349" y="1151138"/>
            <a:ext cx="1418973" cy="998062"/>
            <a:chOff x="0" y="0"/>
            <a:chExt cx="1794695" cy="2029111"/>
          </a:xfrm>
        </p:grpSpPr>
        <p:sp>
          <p:nvSpPr>
            <p:cNvPr id="505" name="Freeform 7">
              <a:extLst>
                <a:ext uri="{FF2B5EF4-FFF2-40B4-BE49-F238E27FC236}">
                  <a16:creationId xmlns:a16="http://schemas.microsoft.com/office/drawing/2014/main" id="{9BE54679-108A-F804-2AEF-CD4B511E72D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06" name="TextBox 8">
              <a:extLst>
                <a:ext uri="{FF2B5EF4-FFF2-40B4-BE49-F238E27FC236}">
                  <a16:creationId xmlns:a16="http://schemas.microsoft.com/office/drawing/2014/main" id="{8E176C6E-4B7E-1DFD-AF8E-C247436EB59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507" name="Group 6">
            <a:extLst>
              <a:ext uri="{FF2B5EF4-FFF2-40B4-BE49-F238E27FC236}">
                <a16:creationId xmlns:a16="http://schemas.microsoft.com/office/drawing/2014/main" id="{C8C76F1C-83AC-0B21-9940-4E6A210796F6}"/>
              </a:ext>
            </a:extLst>
          </p:cNvPr>
          <p:cNvGrpSpPr/>
          <p:nvPr/>
        </p:nvGrpSpPr>
        <p:grpSpPr>
          <a:xfrm>
            <a:off x="7045096" y="1192499"/>
            <a:ext cx="1297462" cy="218932"/>
            <a:chOff x="0" y="0"/>
            <a:chExt cx="1794695" cy="2029111"/>
          </a:xfrm>
        </p:grpSpPr>
        <p:sp>
          <p:nvSpPr>
            <p:cNvPr id="508" name="Freeform 7">
              <a:extLst>
                <a:ext uri="{FF2B5EF4-FFF2-40B4-BE49-F238E27FC236}">
                  <a16:creationId xmlns:a16="http://schemas.microsoft.com/office/drawing/2014/main" id="{75885367-607A-321D-8F8B-5EE19A25EC0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09" name="TextBox 8">
              <a:extLst>
                <a:ext uri="{FF2B5EF4-FFF2-40B4-BE49-F238E27FC236}">
                  <a16:creationId xmlns:a16="http://schemas.microsoft.com/office/drawing/2014/main" id="{2108B5C8-A8E0-9A4E-8F77-30C823A4BDA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510" name="TextBox 13">
            <a:extLst>
              <a:ext uri="{FF2B5EF4-FFF2-40B4-BE49-F238E27FC236}">
                <a16:creationId xmlns:a16="http://schemas.microsoft.com/office/drawing/2014/main" id="{4E2D715A-4319-F473-927C-55B3D2106676}"/>
              </a:ext>
            </a:extLst>
          </p:cNvPr>
          <p:cNvSpPr txBox="1"/>
          <p:nvPr/>
        </p:nvSpPr>
        <p:spPr>
          <a:xfrm>
            <a:off x="7081324" y="1132617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Player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1" name="TextBox 13">
            <a:extLst>
              <a:ext uri="{FF2B5EF4-FFF2-40B4-BE49-F238E27FC236}">
                <a16:creationId xmlns:a16="http://schemas.microsoft.com/office/drawing/2014/main" id="{B1A1E6A1-7949-B7F2-C4F4-A3E05648EC54}"/>
              </a:ext>
            </a:extLst>
          </p:cNvPr>
          <p:cNvSpPr txBox="1"/>
          <p:nvPr/>
        </p:nvSpPr>
        <p:spPr>
          <a:xfrm>
            <a:off x="7041336" y="137044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6" name="TextBox 13">
            <a:extLst>
              <a:ext uri="{FF2B5EF4-FFF2-40B4-BE49-F238E27FC236}">
                <a16:creationId xmlns:a16="http://schemas.microsoft.com/office/drawing/2014/main" id="{C14D780C-3798-7301-D739-CB8CF50ADD05}"/>
              </a:ext>
            </a:extLst>
          </p:cNvPr>
          <p:cNvSpPr txBox="1"/>
          <p:nvPr/>
        </p:nvSpPr>
        <p:spPr>
          <a:xfrm>
            <a:off x="7039876" y="1490888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7" name="TextBox 13">
            <a:extLst>
              <a:ext uri="{FF2B5EF4-FFF2-40B4-BE49-F238E27FC236}">
                <a16:creationId xmlns:a16="http://schemas.microsoft.com/office/drawing/2014/main" id="{0F51CF9B-C597-687B-7F75-F54B377AAE84}"/>
              </a:ext>
            </a:extLst>
          </p:cNvPr>
          <p:cNvSpPr txBox="1"/>
          <p:nvPr/>
        </p:nvSpPr>
        <p:spPr>
          <a:xfrm>
            <a:off x="7039748" y="161439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8" name="TextBox 13">
            <a:extLst>
              <a:ext uri="{FF2B5EF4-FFF2-40B4-BE49-F238E27FC236}">
                <a16:creationId xmlns:a16="http://schemas.microsoft.com/office/drawing/2014/main" id="{D1CF1CA2-CCA2-B972-8257-56C021BBCC88}"/>
              </a:ext>
            </a:extLst>
          </p:cNvPr>
          <p:cNvSpPr txBox="1"/>
          <p:nvPr/>
        </p:nvSpPr>
        <p:spPr>
          <a:xfrm>
            <a:off x="7037495" y="1732329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9" name="TextBox 13">
            <a:extLst>
              <a:ext uri="{FF2B5EF4-FFF2-40B4-BE49-F238E27FC236}">
                <a16:creationId xmlns:a16="http://schemas.microsoft.com/office/drawing/2014/main" id="{A1392273-6379-F60D-F069-1BADA2D86612}"/>
              </a:ext>
            </a:extLst>
          </p:cNvPr>
          <p:cNvSpPr txBox="1"/>
          <p:nvPr/>
        </p:nvSpPr>
        <p:spPr>
          <a:xfrm>
            <a:off x="7037495" y="185845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291" name="Group 6">
            <a:extLst>
              <a:ext uri="{FF2B5EF4-FFF2-40B4-BE49-F238E27FC236}">
                <a16:creationId xmlns:a16="http://schemas.microsoft.com/office/drawing/2014/main" id="{8ACFB580-3552-D0A0-AB20-E79262CCAE31}"/>
              </a:ext>
            </a:extLst>
          </p:cNvPr>
          <p:cNvGrpSpPr/>
          <p:nvPr/>
        </p:nvGrpSpPr>
        <p:grpSpPr>
          <a:xfrm>
            <a:off x="6985271" y="3156465"/>
            <a:ext cx="1418973" cy="1084822"/>
            <a:chOff x="0" y="0"/>
            <a:chExt cx="1794695" cy="2029111"/>
          </a:xfrm>
        </p:grpSpPr>
        <p:sp>
          <p:nvSpPr>
            <p:cNvPr id="292" name="Freeform 7">
              <a:extLst>
                <a:ext uri="{FF2B5EF4-FFF2-40B4-BE49-F238E27FC236}">
                  <a16:creationId xmlns:a16="http://schemas.microsoft.com/office/drawing/2014/main" id="{7EEC5D96-12C8-BB4F-8FF6-72F59398BF2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3" name="TextBox 8">
              <a:extLst>
                <a:ext uri="{FF2B5EF4-FFF2-40B4-BE49-F238E27FC236}">
                  <a16:creationId xmlns:a16="http://schemas.microsoft.com/office/drawing/2014/main" id="{3F5911F7-23E9-4E4F-54EC-27E0904CC9C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94" name="Group 6">
            <a:extLst>
              <a:ext uri="{FF2B5EF4-FFF2-40B4-BE49-F238E27FC236}">
                <a16:creationId xmlns:a16="http://schemas.microsoft.com/office/drawing/2014/main" id="{B8179980-01EB-1395-C36D-854E641DEC0A}"/>
              </a:ext>
            </a:extLst>
          </p:cNvPr>
          <p:cNvGrpSpPr/>
          <p:nvPr/>
        </p:nvGrpSpPr>
        <p:grpSpPr>
          <a:xfrm>
            <a:off x="7043018" y="3197826"/>
            <a:ext cx="1297462" cy="218932"/>
            <a:chOff x="0" y="0"/>
            <a:chExt cx="1794695" cy="2029111"/>
          </a:xfrm>
        </p:grpSpPr>
        <p:sp>
          <p:nvSpPr>
            <p:cNvPr id="295" name="Freeform 7">
              <a:extLst>
                <a:ext uri="{FF2B5EF4-FFF2-40B4-BE49-F238E27FC236}">
                  <a16:creationId xmlns:a16="http://schemas.microsoft.com/office/drawing/2014/main" id="{80947B75-77E9-B1EF-5884-C10D5E0B80E9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6" name="TextBox 8">
              <a:extLst>
                <a:ext uri="{FF2B5EF4-FFF2-40B4-BE49-F238E27FC236}">
                  <a16:creationId xmlns:a16="http://schemas.microsoft.com/office/drawing/2014/main" id="{4179CAD1-5A59-0B4A-C097-E00074F951B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97" name="TextBox 13">
            <a:extLst>
              <a:ext uri="{FF2B5EF4-FFF2-40B4-BE49-F238E27FC236}">
                <a16:creationId xmlns:a16="http://schemas.microsoft.com/office/drawing/2014/main" id="{D9E287AD-A72F-E6F7-AA4C-548D775F5502}"/>
              </a:ext>
            </a:extLst>
          </p:cNvPr>
          <p:cNvSpPr txBox="1"/>
          <p:nvPr/>
        </p:nvSpPr>
        <p:spPr>
          <a:xfrm>
            <a:off x="7041142" y="3137944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Missile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98" name="TextBox 13">
            <a:extLst>
              <a:ext uri="{FF2B5EF4-FFF2-40B4-BE49-F238E27FC236}">
                <a16:creationId xmlns:a16="http://schemas.microsoft.com/office/drawing/2014/main" id="{6D65E136-B140-92D8-5C45-37490F7A6B3C}"/>
              </a:ext>
            </a:extLst>
          </p:cNvPr>
          <p:cNvSpPr txBox="1"/>
          <p:nvPr/>
        </p:nvSpPr>
        <p:spPr>
          <a:xfrm>
            <a:off x="7039258" y="345197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99" name="TextBox 13">
            <a:extLst>
              <a:ext uri="{FF2B5EF4-FFF2-40B4-BE49-F238E27FC236}">
                <a16:creationId xmlns:a16="http://schemas.microsoft.com/office/drawing/2014/main" id="{77C97493-16B2-D02C-D13E-7CF581877B90}"/>
              </a:ext>
            </a:extLst>
          </p:cNvPr>
          <p:cNvSpPr txBox="1"/>
          <p:nvPr/>
        </p:nvSpPr>
        <p:spPr>
          <a:xfrm>
            <a:off x="7037798" y="3572418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0" name="TextBox 13">
            <a:extLst>
              <a:ext uri="{FF2B5EF4-FFF2-40B4-BE49-F238E27FC236}">
                <a16:creationId xmlns:a16="http://schemas.microsoft.com/office/drawing/2014/main" id="{516448DF-662D-037B-C38A-07C63836318A}"/>
              </a:ext>
            </a:extLst>
          </p:cNvPr>
          <p:cNvSpPr txBox="1"/>
          <p:nvPr/>
        </p:nvSpPr>
        <p:spPr>
          <a:xfrm>
            <a:off x="7037670" y="369592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</a:t>
            </a:r>
            <a:r>
              <a:rPr lang="en-US" altLang="ko-KR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bullet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1" name="TextBox 13">
            <a:extLst>
              <a:ext uri="{FF2B5EF4-FFF2-40B4-BE49-F238E27FC236}">
                <a16:creationId xmlns:a16="http://schemas.microsoft.com/office/drawing/2014/main" id="{9342F14E-E7F1-D16E-DCEC-C5C5D0BD756E}"/>
              </a:ext>
            </a:extLst>
          </p:cNvPr>
          <p:cNvSpPr txBox="1"/>
          <p:nvPr/>
        </p:nvSpPr>
        <p:spPr>
          <a:xfrm>
            <a:off x="7035417" y="3813859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2" name="TextBox 13">
            <a:extLst>
              <a:ext uri="{FF2B5EF4-FFF2-40B4-BE49-F238E27FC236}">
                <a16:creationId xmlns:a16="http://schemas.microsoft.com/office/drawing/2014/main" id="{E5C26CE5-0469-E428-0CE7-32184FE9FEAE}"/>
              </a:ext>
            </a:extLst>
          </p:cNvPr>
          <p:cNvSpPr txBox="1"/>
          <p:nvPr/>
        </p:nvSpPr>
        <p:spPr>
          <a:xfrm>
            <a:off x="7035417" y="393998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3" name="TextBox 13">
            <a:extLst>
              <a:ext uri="{FF2B5EF4-FFF2-40B4-BE49-F238E27FC236}">
                <a16:creationId xmlns:a16="http://schemas.microsoft.com/office/drawing/2014/main" id="{DA690BDB-0459-146A-99C1-F762E37E6CB3}"/>
              </a:ext>
            </a:extLst>
          </p:cNvPr>
          <p:cNvSpPr txBox="1"/>
          <p:nvPr/>
        </p:nvSpPr>
        <p:spPr>
          <a:xfrm>
            <a:off x="7041476" y="3337667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move()</a:t>
            </a:r>
          </a:p>
        </p:txBody>
      </p:sp>
      <p:grpSp>
        <p:nvGrpSpPr>
          <p:cNvPr id="305" name="Group 6">
            <a:extLst>
              <a:ext uri="{FF2B5EF4-FFF2-40B4-BE49-F238E27FC236}">
                <a16:creationId xmlns:a16="http://schemas.microsoft.com/office/drawing/2014/main" id="{79B7A7FC-C9D7-BF1F-0232-AD6BFD0065E3}"/>
              </a:ext>
            </a:extLst>
          </p:cNvPr>
          <p:cNvGrpSpPr/>
          <p:nvPr/>
        </p:nvGrpSpPr>
        <p:grpSpPr>
          <a:xfrm>
            <a:off x="6979478" y="5276871"/>
            <a:ext cx="1418973" cy="1084822"/>
            <a:chOff x="0" y="0"/>
            <a:chExt cx="1794695" cy="2029111"/>
          </a:xfrm>
        </p:grpSpPr>
        <p:sp>
          <p:nvSpPr>
            <p:cNvPr id="306" name="Freeform 7">
              <a:extLst>
                <a:ext uri="{FF2B5EF4-FFF2-40B4-BE49-F238E27FC236}">
                  <a16:creationId xmlns:a16="http://schemas.microsoft.com/office/drawing/2014/main" id="{BA8EE953-5C74-D536-7192-07E1A4AB72A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307" name="TextBox 8">
              <a:extLst>
                <a:ext uri="{FF2B5EF4-FFF2-40B4-BE49-F238E27FC236}">
                  <a16:creationId xmlns:a16="http://schemas.microsoft.com/office/drawing/2014/main" id="{6BD676EC-5AC1-71AA-A318-F967F6F8C81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308" name="Group 6">
            <a:extLst>
              <a:ext uri="{FF2B5EF4-FFF2-40B4-BE49-F238E27FC236}">
                <a16:creationId xmlns:a16="http://schemas.microsoft.com/office/drawing/2014/main" id="{DC62E1F6-E8BA-0712-C9AB-48D66B075F70}"/>
              </a:ext>
            </a:extLst>
          </p:cNvPr>
          <p:cNvGrpSpPr/>
          <p:nvPr/>
        </p:nvGrpSpPr>
        <p:grpSpPr>
          <a:xfrm>
            <a:off x="7037225" y="5318232"/>
            <a:ext cx="1297462" cy="218932"/>
            <a:chOff x="0" y="0"/>
            <a:chExt cx="1794695" cy="2029111"/>
          </a:xfrm>
        </p:grpSpPr>
        <p:sp>
          <p:nvSpPr>
            <p:cNvPr id="309" name="Freeform 7">
              <a:extLst>
                <a:ext uri="{FF2B5EF4-FFF2-40B4-BE49-F238E27FC236}">
                  <a16:creationId xmlns:a16="http://schemas.microsoft.com/office/drawing/2014/main" id="{F0A37CB5-5B7B-DAB6-4019-6847F3BDF760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310" name="TextBox 8">
              <a:extLst>
                <a:ext uri="{FF2B5EF4-FFF2-40B4-BE49-F238E27FC236}">
                  <a16:creationId xmlns:a16="http://schemas.microsoft.com/office/drawing/2014/main" id="{B36869C9-600F-1004-89A5-5C2F2024840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311" name="TextBox 13">
            <a:extLst>
              <a:ext uri="{FF2B5EF4-FFF2-40B4-BE49-F238E27FC236}">
                <a16:creationId xmlns:a16="http://schemas.microsoft.com/office/drawing/2014/main" id="{12A3C3C0-53D1-8AAD-F25E-11E26AB2F87F}"/>
              </a:ext>
            </a:extLst>
          </p:cNvPr>
          <p:cNvSpPr txBox="1"/>
          <p:nvPr/>
        </p:nvSpPr>
        <p:spPr>
          <a:xfrm>
            <a:off x="7035349" y="5258350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Missile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12" name="TextBox 13">
            <a:extLst>
              <a:ext uri="{FF2B5EF4-FFF2-40B4-BE49-F238E27FC236}">
                <a16:creationId xmlns:a16="http://schemas.microsoft.com/office/drawing/2014/main" id="{2292AC03-0310-F24E-FA4C-C5C51F360CE5}"/>
              </a:ext>
            </a:extLst>
          </p:cNvPr>
          <p:cNvSpPr txBox="1"/>
          <p:nvPr/>
        </p:nvSpPr>
        <p:spPr>
          <a:xfrm>
            <a:off x="7033465" y="5572381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3" name="TextBox 13">
            <a:extLst>
              <a:ext uri="{FF2B5EF4-FFF2-40B4-BE49-F238E27FC236}">
                <a16:creationId xmlns:a16="http://schemas.microsoft.com/office/drawing/2014/main" id="{287756D3-28CF-292E-3A2C-4C5790ACA165}"/>
              </a:ext>
            </a:extLst>
          </p:cNvPr>
          <p:cNvSpPr txBox="1"/>
          <p:nvPr/>
        </p:nvSpPr>
        <p:spPr>
          <a:xfrm>
            <a:off x="7032005" y="5692824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4" name="TextBox 13">
            <a:extLst>
              <a:ext uri="{FF2B5EF4-FFF2-40B4-BE49-F238E27FC236}">
                <a16:creationId xmlns:a16="http://schemas.microsoft.com/office/drawing/2014/main" id="{2DC5524D-FCA4-DBC6-01B4-FF11FD477C32}"/>
              </a:ext>
            </a:extLst>
          </p:cNvPr>
          <p:cNvSpPr txBox="1"/>
          <p:nvPr/>
        </p:nvSpPr>
        <p:spPr>
          <a:xfrm>
            <a:off x="7031877" y="5816326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</a:t>
            </a:r>
            <a:r>
              <a:rPr lang="en-US" altLang="ko-KR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bullet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5" name="TextBox 13">
            <a:extLst>
              <a:ext uri="{FF2B5EF4-FFF2-40B4-BE49-F238E27FC236}">
                <a16:creationId xmlns:a16="http://schemas.microsoft.com/office/drawing/2014/main" id="{255AD4B1-E887-01AF-AA07-941FD3A6582D}"/>
              </a:ext>
            </a:extLst>
          </p:cNvPr>
          <p:cNvSpPr txBox="1"/>
          <p:nvPr/>
        </p:nvSpPr>
        <p:spPr>
          <a:xfrm>
            <a:off x="7029624" y="593426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6" name="TextBox 13">
            <a:extLst>
              <a:ext uri="{FF2B5EF4-FFF2-40B4-BE49-F238E27FC236}">
                <a16:creationId xmlns:a16="http://schemas.microsoft.com/office/drawing/2014/main" id="{07BE1B0B-9B76-075F-DB07-B3DA3D5E4048}"/>
              </a:ext>
            </a:extLst>
          </p:cNvPr>
          <p:cNvSpPr txBox="1"/>
          <p:nvPr/>
        </p:nvSpPr>
        <p:spPr>
          <a:xfrm>
            <a:off x="7029624" y="6060386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7" name="TextBox 13">
            <a:extLst>
              <a:ext uri="{FF2B5EF4-FFF2-40B4-BE49-F238E27FC236}">
                <a16:creationId xmlns:a16="http://schemas.microsoft.com/office/drawing/2014/main" id="{106BD0C9-3FCD-1C7B-FA78-B2399500FA2B}"/>
              </a:ext>
            </a:extLst>
          </p:cNvPr>
          <p:cNvSpPr txBox="1"/>
          <p:nvPr/>
        </p:nvSpPr>
        <p:spPr>
          <a:xfrm>
            <a:off x="7035683" y="5458073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move()</a:t>
            </a:r>
          </a:p>
        </p:txBody>
      </p:sp>
      <p:cxnSp>
        <p:nvCxnSpPr>
          <p:cNvPr id="318" name="직선 연결선 317">
            <a:extLst>
              <a:ext uri="{FF2B5EF4-FFF2-40B4-BE49-F238E27FC236}">
                <a16:creationId xmlns:a16="http://schemas.microsoft.com/office/drawing/2014/main" id="{D54A2EAF-2458-8004-DDA7-94E8EE6764F4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타원 383">
            <a:extLst>
              <a:ext uri="{FF2B5EF4-FFF2-40B4-BE49-F238E27FC236}">
                <a16:creationId xmlns:a16="http://schemas.microsoft.com/office/drawing/2014/main" id="{94C6DB85-952B-2F32-2A15-E498C6995DC1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5" name="타원 384">
            <a:extLst>
              <a:ext uri="{FF2B5EF4-FFF2-40B4-BE49-F238E27FC236}">
                <a16:creationId xmlns:a16="http://schemas.microsoft.com/office/drawing/2014/main" id="{892E2117-BD3F-AE15-A34A-65EFE7C86BE6}"/>
              </a:ext>
            </a:extLst>
          </p:cNvPr>
          <p:cNvSpPr/>
          <p:nvPr/>
        </p:nvSpPr>
        <p:spPr>
          <a:xfrm>
            <a:off x="5015598" y="52783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6" name="타원 385">
            <a:extLst>
              <a:ext uri="{FF2B5EF4-FFF2-40B4-BE49-F238E27FC236}">
                <a16:creationId xmlns:a16="http://schemas.microsoft.com/office/drawing/2014/main" id="{28FC604B-86D4-CE89-9E97-4AF23014C757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7" name="타원 386">
            <a:extLst>
              <a:ext uri="{FF2B5EF4-FFF2-40B4-BE49-F238E27FC236}">
                <a16:creationId xmlns:a16="http://schemas.microsoft.com/office/drawing/2014/main" id="{2E4A8D3E-0167-98DC-7ABF-54D87263B420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8" name="타원 387">
            <a:extLst>
              <a:ext uri="{FF2B5EF4-FFF2-40B4-BE49-F238E27FC236}">
                <a16:creationId xmlns:a16="http://schemas.microsoft.com/office/drawing/2014/main" id="{98CE9A32-A1BA-0A62-561E-51FAD7AD253A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9" name="타원 388">
            <a:extLst>
              <a:ext uri="{FF2B5EF4-FFF2-40B4-BE49-F238E27FC236}">
                <a16:creationId xmlns:a16="http://schemas.microsoft.com/office/drawing/2014/main" id="{8A31AFFF-AB86-1FF4-F41E-CB75EE12DAE1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0" name="타원 389">
            <a:extLst>
              <a:ext uri="{FF2B5EF4-FFF2-40B4-BE49-F238E27FC236}">
                <a16:creationId xmlns:a16="http://schemas.microsoft.com/office/drawing/2014/main" id="{1C43C3FB-8182-0A4A-F9DC-113791DA96B0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1" name="TextBox 13">
            <a:extLst>
              <a:ext uri="{FF2B5EF4-FFF2-40B4-BE49-F238E27FC236}">
                <a16:creationId xmlns:a16="http://schemas.microsoft.com/office/drawing/2014/main" id="{E907B6A6-CF9B-9D82-20EC-10F39FADAEEC}"/>
              </a:ext>
            </a:extLst>
          </p:cNvPr>
          <p:cNvSpPr txBox="1"/>
          <p:nvPr/>
        </p:nvSpPr>
        <p:spPr>
          <a:xfrm>
            <a:off x="5431414" y="12425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05_ Class Diagram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92" name="TextBox 11">
            <a:extLst>
              <a:ext uri="{FF2B5EF4-FFF2-40B4-BE49-F238E27FC236}">
                <a16:creationId xmlns:a16="http://schemas.microsoft.com/office/drawing/2014/main" id="{A9D651E9-48A3-7B2F-147E-71B7FDBEB3C4}"/>
              </a:ext>
            </a:extLst>
          </p:cNvPr>
          <p:cNvSpPr txBox="1"/>
          <p:nvPr/>
        </p:nvSpPr>
        <p:spPr>
          <a:xfrm>
            <a:off x="8905274" y="6521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394" name="타원 393">
            <a:extLst>
              <a:ext uri="{FF2B5EF4-FFF2-40B4-BE49-F238E27FC236}">
                <a16:creationId xmlns:a16="http://schemas.microsoft.com/office/drawing/2014/main" id="{97AF3E3F-780A-FF07-FFC9-4516708BAD53}"/>
              </a:ext>
            </a:extLst>
          </p:cNvPr>
          <p:cNvSpPr/>
          <p:nvPr/>
        </p:nvSpPr>
        <p:spPr>
          <a:xfrm>
            <a:off x="5014876" y="52715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4E28E2EF-7A4E-BD3C-F7BE-5299E8C2F0A1}"/>
              </a:ext>
            </a:extLst>
          </p:cNvPr>
          <p:cNvSpPr/>
          <p:nvPr/>
        </p:nvSpPr>
        <p:spPr>
          <a:xfrm>
            <a:off x="523247" y="52542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3" name="그룹 402">
            <a:extLst>
              <a:ext uri="{FF2B5EF4-FFF2-40B4-BE49-F238E27FC236}">
                <a16:creationId xmlns:a16="http://schemas.microsoft.com/office/drawing/2014/main" id="{B34690D7-22D0-034D-DC12-6A01229505DB}"/>
              </a:ext>
            </a:extLst>
          </p:cNvPr>
          <p:cNvGrpSpPr/>
          <p:nvPr/>
        </p:nvGrpSpPr>
        <p:grpSpPr>
          <a:xfrm rot="10800000">
            <a:off x="8415711" y="146359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398" name="이등변 삼각형 397">
              <a:extLst>
                <a:ext uri="{FF2B5EF4-FFF2-40B4-BE49-F238E27FC236}">
                  <a16:creationId xmlns:a16="http://schemas.microsoft.com/office/drawing/2014/main" id="{6335A969-43C7-344D-0868-68EBBE67E5B1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0" name="직선 연결선 399">
              <a:extLst>
                <a:ext uri="{FF2B5EF4-FFF2-40B4-BE49-F238E27FC236}">
                  <a16:creationId xmlns:a16="http://schemas.microsoft.com/office/drawing/2014/main" id="{E50E9654-E232-DA8C-8872-DE52F71713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4" name="그룹 403">
            <a:extLst>
              <a:ext uri="{FF2B5EF4-FFF2-40B4-BE49-F238E27FC236}">
                <a16:creationId xmlns:a16="http://schemas.microsoft.com/office/drawing/2014/main" id="{D900C86A-5F31-4D9D-32C3-5C7E43F927F8}"/>
              </a:ext>
            </a:extLst>
          </p:cNvPr>
          <p:cNvGrpSpPr/>
          <p:nvPr/>
        </p:nvGrpSpPr>
        <p:grpSpPr>
          <a:xfrm rot="10800000">
            <a:off x="8415891" y="158724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05" name="이등변 삼각형 404">
              <a:extLst>
                <a:ext uri="{FF2B5EF4-FFF2-40B4-BE49-F238E27FC236}">
                  <a16:creationId xmlns:a16="http://schemas.microsoft.com/office/drawing/2014/main" id="{31A6E2D6-2695-8444-FDAC-E098A37E0766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6" name="직선 연결선 405">
              <a:extLst>
                <a:ext uri="{FF2B5EF4-FFF2-40B4-BE49-F238E27FC236}">
                  <a16:creationId xmlns:a16="http://schemas.microsoft.com/office/drawing/2014/main" id="{28766DE7-1855-B543-5E08-4FAA549850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7" name="그룹 406">
            <a:extLst>
              <a:ext uri="{FF2B5EF4-FFF2-40B4-BE49-F238E27FC236}">
                <a16:creationId xmlns:a16="http://schemas.microsoft.com/office/drawing/2014/main" id="{6AB97A42-E0AA-EE35-1016-3C98305224FD}"/>
              </a:ext>
            </a:extLst>
          </p:cNvPr>
          <p:cNvGrpSpPr/>
          <p:nvPr/>
        </p:nvGrpSpPr>
        <p:grpSpPr>
          <a:xfrm rot="10800000">
            <a:off x="8414601" y="119638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08" name="이등변 삼각형 407">
              <a:extLst>
                <a:ext uri="{FF2B5EF4-FFF2-40B4-BE49-F238E27FC236}">
                  <a16:creationId xmlns:a16="http://schemas.microsoft.com/office/drawing/2014/main" id="{88352F40-F24F-ABA2-B4CB-91EA8566416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9" name="직선 연결선 408">
              <a:extLst>
                <a:ext uri="{FF2B5EF4-FFF2-40B4-BE49-F238E27FC236}">
                  <a16:creationId xmlns:a16="http://schemas.microsoft.com/office/drawing/2014/main" id="{6D4B9D46-9223-1391-A85D-3EE4D8CFCD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0" name="그룹 409">
            <a:extLst>
              <a:ext uri="{FF2B5EF4-FFF2-40B4-BE49-F238E27FC236}">
                <a16:creationId xmlns:a16="http://schemas.microsoft.com/office/drawing/2014/main" id="{1B993E57-D56F-6E09-47EE-E85B2A743740}"/>
              </a:ext>
            </a:extLst>
          </p:cNvPr>
          <p:cNvGrpSpPr/>
          <p:nvPr/>
        </p:nvGrpSpPr>
        <p:grpSpPr>
          <a:xfrm rot="10800000">
            <a:off x="8415907" y="132859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1" name="이등변 삼각형 410">
              <a:extLst>
                <a:ext uri="{FF2B5EF4-FFF2-40B4-BE49-F238E27FC236}">
                  <a16:creationId xmlns:a16="http://schemas.microsoft.com/office/drawing/2014/main" id="{E1442092-64C8-CDBD-A0B8-D3CC62A6E05C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2" name="직선 연결선 411">
              <a:extLst>
                <a:ext uri="{FF2B5EF4-FFF2-40B4-BE49-F238E27FC236}">
                  <a16:creationId xmlns:a16="http://schemas.microsoft.com/office/drawing/2014/main" id="{5ED11938-E0B8-C97D-CC32-4C3FCA064F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3" name="그룹 412">
            <a:extLst>
              <a:ext uri="{FF2B5EF4-FFF2-40B4-BE49-F238E27FC236}">
                <a16:creationId xmlns:a16="http://schemas.microsoft.com/office/drawing/2014/main" id="{8BF9A3A4-642A-A486-D073-08283A11109A}"/>
              </a:ext>
            </a:extLst>
          </p:cNvPr>
          <p:cNvGrpSpPr/>
          <p:nvPr/>
        </p:nvGrpSpPr>
        <p:grpSpPr>
          <a:xfrm rot="10800000">
            <a:off x="8423696" y="1927790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4" name="이등변 삼각형 413">
              <a:extLst>
                <a:ext uri="{FF2B5EF4-FFF2-40B4-BE49-F238E27FC236}">
                  <a16:creationId xmlns:a16="http://schemas.microsoft.com/office/drawing/2014/main" id="{EB54D118-A002-4ED5-7CAA-277E015C961E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5" name="직선 연결선 414">
              <a:extLst>
                <a:ext uri="{FF2B5EF4-FFF2-40B4-BE49-F238E27FC236}">
                  <a16:creationId xmlns:a16="http://schemas.microsoft.com/office/drawing/2014/main" id="{3F54175E-9D2A-3004-4453-B98636C46A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6" name="그룹 415">
            <a:extLst>
              <a:ext uri="{FF2B5EF4-FFF2-40B4-BE49-F238E27FC236}">
                <a16:creationId xmlns:a16="http://schemas.microsoft.com/office/drawing/2014/main" id="{2668130C-7A8A-FC71-8578-85E06421B8FE}"/>
              </a:ext>
            </a:extLst>
          </p:cNvPr>
          <p:cNvGrpSpPr/>
          <p:nvPr/>
        </p:nvGrpSpPr>
        <p:grpSpPr>
          <a:xfrm rot="10800000">
            <a:off x="8423876" y="204508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7" name="이등변 삼각형 416">
              <a:extLst>
                <a:ext uri="{FF2B5EF4-FFF2-40B4-BE49-F238E27FC236}">
                  <a16:creationId xmlns:a16="http://schemas.microsoft.com/office/drawing/2014/main" id="{1D48CC06-C765-0DEA-8E20-788A6951F3CC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8" name="직선 연결선 417">
              <a:extLst>
                <a:ext uri="{FF2B5EF4-FFF2-40B4-BE49-F238E27FC236}">
                  <a16:creationId xmlns:a16="http://schemas.microsoft.com/office/drawing/2014/main" id="{6839DEEF-9F77-3E25-C5FC-FF12CC171C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9" name="그룹 418">
            <a:extLst>
              <a:ext uri="{FF2B5EF4-FFF2-40B4-BE49-F238E27FC236}">
                <a16:creationId xmlns:a16="http://schemas.microsoft.com/office/drawing/2014/main" id="{2938A17E-A700-56A3-EF32-D10242A9EDAA}"/>
              </a:ext>
            </a:extLst>
          </p:cNvPr>
          <p:cNvGrpSpPr/>
          <p:nvPr/>
        </p:nvGrpSpPr>
        <p:grpSpPr>
          <a:xfrm rot="10800000">
            <a:off x="8422586" y="1701855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20" name="이등변 삼각형 419">
              <a:extLst>
                <a:ext uri="{FF2B5EF4-FFF2-40B4-BE49-F238E27FC236}">
                  <a16:creationId xmlns:a16="http://schemas.microsoft.com/office/drawing/2014/main" id="{7409831F-CD6D-F27E-96B1-B1D12BDFF01F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21" name="직선 연결선 420">
              <a:extLst>
                <a:ext uri="{FF2B5EF4-FFF2-40B4-BE49-F238E27FC236}">
                  <a16:creationId xmlns:a16="http://schemas.microsoft.com/office/drawing/2014/main" id="{246085DA-02F8-0BE0-AB6D-C3A4C5AC97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2" name="그룹 421">
            <a:extLst>
              <a:ext uri="{FF2B5EF4-FFF2-40B4-BE49-F238E27FC236}">
                <a16:creationId xmlns:a16="http://schemas.microsoft.com/office/drawing/2014/main" id="{5E63FD24-0953-DB66-7292-5253F83F7A93}"/>
              </a:ext>
            </a:extLst>
          </p:cNvPr>
          <p:cNvGrpSpPr/>
          <p:nvPr/>
        </p:nvGrpSpPr>
        <p:grpSpPr>
          <a:xfrm rot="10800000">
            <a:off x="8423892" y="181183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23" name="이등변 삼각형 422">
              <a:extLst>
                <a:ext uri="{FF2B5EF4-FFF2-40B4-BE49-F238E27FC236}">
                  <a16:creationId xmlns:a16="http://schemas.microsoft.com/office/drawing/2014/main" id="{8FD36CDC-3AF1-6161-7B34-16054EEC61F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24" name="직선 연결선 423">
              <a:extLst>
                <a:ext uri="{FF2B5EF4-FFF2-40B4-BE49-F238E27FC236}">
                  <a16:creationId xmlns:a16="http://schemas.microsoft.com/office/drawing/2014/main" id="{666AEF03-C155-0762-3E22-C0A02E045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5" name="그룹 424">
            <a:extLst>
              <a:ext uri="{FF2B5EF4-FFF2-40B4-BE49-F238E27FC236}">
                <a16:creationId xmlns:a16="http://schemas.microsoft.com/office/drawing/2014/main" id="{12A68DD7-0C07-BE62-DE5D-F6E6ED4F1740}"/>
              </a:ext>
            </a:extLst>
          </p:cNvPr>
          <p:cNvGrpSpPr/>
          <p:nvPr/>
        </p:nvGrpSpPr>
        <p:grpSpPr>
          <a:xfrm>
            <a:off x="6612944" y="1612083"/>
            <a:ext cx="344059" cy="124779"/>
            <a:chOff x="1404054" y="1270497"/>
            <a:chExt cx="588726" cy="94889"/>
          </a:xfrm>
        </p:grpSpPr>
        <p:cxnSp>
          <p:nvCxnSpPr>
            <p:cNvPr id="426" name="직선 연결선 425">
              <a:extLst>
                <a:ext uri="{FF2B5EF4-FFF2-40B4-BE49-F238E27FC236}">
                  <a16:creationId xmlns:a16="http://schemas.microsoft.com/office/drawing/2014/main" id="{F39D1A7A-7388-3A89-064F-7B879A885BA4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직선 연결선 426">
              <a:extLst>
                <a:ext uri="{FF2B5EF4-FFF2-40B4-BE49-F238E27FC236}">
                  <a16:creationId xmlns:a16="http://schemas.microsoft.com/office/drawing/2014/main" id="{A78C501A-083D-17EB-FA91-72AB7DD0A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직선 연결선 427">
              <a:extLst>
                <a:ext uri="{FF2B5EF4-FFF2-40B4-BE49-F238E27FC236}">
                  <a16:creationId xmlns:a16="http://schemas.microsoft.com/office/drawing/2014/main" id="{3601399D-6B94-92D7-03CA-D44111C2C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9" name="그룹 428">
            <a:extLst>
              <a:ext uri="{FF2B5EF4-FFF2-40B4-BE49-F238E27FC236}">
                <a16:creationId xmlns:a16="http://schemas.microsoft.com/office/drawing/2014/main" id="{9ACB8F1D-E92C-2C30-EB01-6BAE78AE8AA7}"/>
              </a:ext>
            </a:extLst>
          </p:cNvPr>
          <p:cNvGrpSpPr/>
          <p:nvPr/>
        </p:nvGrpSpPr>
        <p:grpSpPr>
          <a:xfrm>
            <a:off x="6583914" y="3782318"/>
            <a:ext cx="378465" cy="124779"/>
            <a:chOff x="1404054" y="1270497"/>
            <a:chExt cx="588726" cy="94889"/>
          </a:xfrm>
        </p:grpSpPr>
        <p:cxnSp>
          <p:nvCxnSpPr>
            <p:cNvPr id="430" name="직선 연결선 429">
              <a:extLst>
                <a:ext uri="{FF2B5EF4-FFF2-40B4-BE49-F238E27FC236}">
                  <a16:creationId xmlns:a16="http://schemas.microsoft.com/office/drawing/2014/main" id="{66276FA2-24D9-765B-8B33-7F7FA6904081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직선 연결선 430">
              <a:extLst>
                <a:ext uri="{FF2B5EF4-FFF2-40B4-BE49-F238E27FC236}">
                  <a16:creationId xmlns:a16="http://schemas.microsoft.com/office/drawing/2014/main" id="{CC04CE65-BBD3-DB4A-7860-9FE9BB5909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직선 연결선 431">
              <a:extLst>
                <a:ext uri="{FF2B5EF4-FFF2-40B4-BE49-F238E27FC236}">
                  <a16:creationId xmlns:a16="http://schemas.microsoft.com/office/drawing/2014/main" id="{44B3BF1E-221A-8301-5533-E346D433D4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3" name="그룹 432">
            <a:extLst>
              <a:ext uri="{FF2B5EF4-FFF2-40B4-BE49-F238E27FC236}">
                <a16:creationId xmlns:a16="http://schemas.microsoft.com/office/drawing/2014/main" id="{3A9C54AF-C27B-074A-D996-533CD2A23F09}"/>
              </a:ext>
            </a:extLst>
          </p:cNvPr>
          <p:cNvGrpSpPr/>
          <p:nvPr/>
        </p:nvGrpSpPr>
        <p:grpSpPr>
          <a:xfrm>
            <a:off x="6611827" y="5811713"/>
            <a:ext cx="344059" cy="124779"/>
            <a:chOff x="1404054" y="1270497"/>
            <a:chExt cx="588726" cy="94889"/>
          </a:xfrm>
        </p:grpSpPr>
        <p:cxnSp>
          <p:nvCxnSpPr>
            <p:cNvPr id="434" name="직선 연결선 433">
              <a:extLst>
                <a:ext uri="{FF2B5EF4-FFF2-40B4-BE49-F238E27FC236}">
                  <a16:creationId xmlns:a16="http://schemas.microsoft.com/office/drawing/2014/main" id="{8B43DDE0-928C-6CF4-5761-55CB4F91614F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직선 연결선 434">
              <a:extLst>
                <a:ext uri="{FF2B5EF4-FFF2-40B4-BE49-F238E27FC236}">
                  <a16:creationId xmlns:a16="http://schemas.microsoft.com/office/drawing/2014/main" id="{F9F926E3-CECA-7780-F3DD-0DEFDDB3DC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직선 연결선 435">
              <a:extLst>
                <a:ext uri="{FF2B5EF4-FFF2-40B4-BE49-F238E27FC236}">
                  <a16:creationId xmlns:a16="http://schemas.microsoft.com/office/drawing/2014/main" id="{C0168ED8-396A-D08D-1737-1738821883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1" name="그룹 530">
            <a:extLst>
              <a:ext uri="{FF2B5EF4-FFF2-40B4-BE49-F238E27FC236}">
                <a16:creationId xmlns:a16="http://schemas.microsoft.com/office/drawing/2014/main" id="{24F8D691-CBC4-8F4A-2124-DCE6DDF0EE84}"/>
              </a:ext>
            </a:extLst>
          </p:cNvPr>
          <p:cNvGrpSpPr/>
          <p:nvPr/>
        </p:nvGrpSpPr>
        <p:grpSpPr>
          <a:xfrm rot="10800000">
            <a:off x="8424194" y="352596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2" name="이등변 삼각형 531">
              <a:extLst>
                <a:ext uri="{FF2B5EF4-FFF2-40B4-BE49-F238E27FC236}">
                  <a16:creationId xmlns:a16="http://schemas.microsoft.com/office/drawing/2014/main" id="{40B4681F-EA56-D83E-8C03-9D59897F17A8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3" name="직선 연결선 532">
              <a:extLst>
                <a:ext uri="{FF2B5EF4-FFF2-40B4-BE49-F238E27FC236}">
                  <a16:creationId xmlns:a16="http://schemas.microsoft.com/office/drawing/2014/main" id="{FEB9E318-F895-C208-70F6-99FFED7E3C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그룹 533">
            <a:extLst>
              <a:ext uri="{FF2B5EF4-FFF2-40B4-BE49-F238E27FC236}">
                <a16:creationId xmlns:a16="http://schemas.microsoft.com/office/drawing/2014/main" id="{CBAA15AB-924E-F53B-1B6E-9C1C694F2F29}"/>
              </a:ext>
            </a:extLst>
          </p:cNvPr>
          <p:cNvGrpSpPr/>
          <p:nvPr/>
        </p:nvGrpSpPr>
        <p:grpSpPr>
          <a:xfrm rot="10800000">
            <a:off x="8424374" y="3649614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5" name="이등변 삼각형 534">
              <a:extLst>
                <a:ext uri="{FF2B5EF4-FFF2-40B4-BE49-F238E27FC236}">
                  <a16:creationId xmlns:a16="http://schemas.microsoft.com/office/drawing/2014/main" id="{E8EC2278-CA0A-CBDD-0FA7-83FB5A6DA0D7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6" name="직선 연결선 535">
              <a:extLst>
                <a:ext uri="{FF2B5EF4-FFF2-40B4-BE49-F238E27FC236}">
                  <a16:creationId xmlns:a16="http://schemas.microsoft.com/office/drawing/2014/main" id="{39B2787B-F3F3-614E-7460-FE7C36DB61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그룹 536">
            <a:extLst>
              <a:ext uri="{FF2B5EF4-FFF2-40B4-BE49-F238E27FC236}">
                <a16:creationId xmlns:a16="http://schemas.microsoft.com/office/drawing/2014/main" id="{11A37817-7C10-DBCD-08E7-FA01FA58C880}"/>
              </a:ext>
            </a:extLst>
          </p:cNvPr>
          <p:cNvGrpSpPr/>
          <p:nvPr/>
        </p:nvGrpSpPr>
        <p:grpSpPr>
          <a:xfrm rot="10800000">
            <a:off x="8423084" y="325875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8" name="이등변 삼각형 537">
              <a:extLst>
                <a:ext uri="{FF2B5EF4-FFF2-40B4-BE49-F238E27FC236}">
                  <a16:creationId xmlns:a16="http://schemas.microsoft.com/office/drawing/2014/main" id="{F8730AE1-64F0-F107-0ECF-1F7E3DB5E6E6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9" name="직선 연결선 538">
              <a:extLst>
                <a:ext uri="{FF2B5EF4-FFF2-40B4-BE49-F238E27FC236}">
                  <a16:creationId xmlns:a16="http://schemas.microsoft.com/office/drawing/2014/main" id="{3290C0A9-4A23-A90C-41EB-DBF587B805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0" name="그룹 539">
            <a:extLst>
              <a:ext uri="{FF2B5EF4-FFF2-40B4-BE49-F238E27FC236}">
                <a16:creationId xmlns:a16="http://schemas.microsoft.com/office/drawing/2014/main" id="{C5C49DD2-0FA0-DBAC-0143-5A105F725B1A}"/>
              </a:ext>
            </a:extLst>
          </p:cNvPr>
          <p:cNvGrpSpPr/>
          <p:nvPr/>
        </p:nvGrpSpPr>
        <p:grpSpPr>
          <a:xfrm rot="10800000">
            <a:off x="8424390" y="3390964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1" name="이등변 삼각형 540">
              <a:extLst>
                <a:ext uri="{FF2B5EF4-FFF2-40B4-BE49-F238E27FC236}">
                  <a16:creationId xmlns:a16="http://schemas.microsoft.com/office/drawing/2014/main" id="{ED469F6B-764D-F6E8-1DEC-0F9788568A7A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2" name="직선 연결선 541">
              <a:extLst>
                <a:ext uri="{FF2B5EF4-FFF2-40B4-BE49-F238E27FC236}">
                  <a16:creationId xmlns:a16="http://schemas.microsoft.com/office/drawing/2014/main" id="{A90C8AF3-6DDE-3776-05CD-413AD7B32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3" name="그룹 542">
            <a:extLst>
              <a:ext uri="{FF2B5EF4-FFF2-40B4-BE49-F238E27FC236}">
                <a16:creationId xmlns:a16="http://schemas.microsoft.com/office/drawing/2014/main" id="{F19E3C35-E621-D5B2-9CB3-F178E32FE985}"/>
              </a:ext>
            </a:extLst>
          </p:cNvPr>
          <p:cNvGrpSpPr/>
          <p:nvPr/>
        </p:nvGrpSpPr>
        <p:grpSpPr>
          <a:xfrm rot="10800000">
            <a:off x="8432179" y="3990161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4" name="이등변 삼각형 543">
              <a:extLst>
                <a:ext uri="{FF2B5EF4-FFF2-40B4-BE49-F238E27FC236}">
                  <a16:creationId xmlns:a16="http://schemas.microsoft.com/office/drawing/2014/main" id="{B7441053-FE07-1973-6969-F612C367339B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5" name="직선 연결선 544">
              <a:extLst>
                <a:ext uri="{FF2B5EF4-FFF2-40B4-BE49-F238E27FC236}">
                  <a16:creationId xmlns:a16="http://schemas.microsoft.com/office/drawing/2014/main" id="{DAB3E35A-B941-9BBD-9BB9-51A2648501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6" name="그룹 545">
            <a:extLst>
              <a:ext uri="{FF2B5EF4-FFF2-40B4-BE49-F238E27FC236}">
                <a16:creationId xmlns:a16="http://schemas.microsoft.com/office/drawing/2014/main" id="{EA485730-A96B-7FC1-323F-C4B44401B37B}"/>
              </a:ext>
            </a:extLst>
          </p:cNvPr>
          <p:cNvGrpSpPr/>
          <p:nvPr/>
        </p:nvGrpSpPr>
        <p:grpSpPr>
          <a:xfrm rot="10800000">
            <a:off x="8432359" y="410745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7" name="이등변 삼각형 546">
              <a:extLst>
                <a:ext uri="{FF2B5EF4-FFF2-40B4-BE49-F238E27FC236}">
                  <a16:creationId xmlns:a16="http://schemas.microsoft.com/office/drawing/2014/main" id="{476650D4-F363-95A5-9962-E405D462A1CF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8" name="직선 연결선 547">
              <a:extLst>
                <a:ext uri="{FF2B5EF4-FFF2-40B4-BE49-F238E27FC236}">
                  <a16:creationId xmlns:a16="http://schemas.microsoft.com/office/drawing/2014/main" id="{63D94B9A-5A1D-FDEF-D779-02E96511DA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9" name="그룹 548">
            <a:extLst>
              <a:ext uri="{FF2B5EF4-FFF2-40B4-BE49-F238E27FC236}">
                <a16:creationId xmlns:a16="http://schemas.microsoft.com/office/drawing/2014/main" id="{CDF544D9-36E6-0E2B-E512-A697F3C934EC}"/>
              </a:ext>
            </a:extLst>
          </p:cNvPr>
          <p:cNvGrpSpPr/>
          <p:nvPr/>
        </p:nvGrpSpPr>
        <p:grpSpPr>
          <a:xfrm rot="10800000">
            <a:off x="8431069" y="376422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0" name="이등변 삼각형 549">
              <a:extLst>
                <a:ext uri="{FF2B5EF4-FFF2-40B4-BE49-F238E27FC236}">
                  <a16:creationId xmlns:a16="http://schemas.microsoft.com/office/drawing/2014/main" id="{7F55838F-A183-14D5-0EB5-1974B00E81F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1" name="직선 연결선 550">
              <a:extLst>
                <a:ext uri="{FF2B5EF4-FFF2-40B4-BE49-F238E27FC236}">
                  <a16:creationId xmlns:a16="http://schemas.microsoft.com/office/drawing/2014/main" id="{5027CA31-F352-ABE5-E65A-B6E2EE5DAF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2" name="그룹 551">
            <a:extLst>
              <a:ext uri="{FF2B5EF4-FFF2-40B4-BE49-F238E27FC236}">
                <a16:creationId xmlns:a16="http://schemas.microsoft.com/office/drawing/2014/main" id="{600E7C4B-5795-188E-2BA9-32A656A919E5}"/>
              </a:ext>
            </a:extLst>
          </p:cNvPr>
          <p:cNvGrpSpPr/>
          <p:nvPr/>
        </p:nvGrpSpPr>
        <p:grpSpPr>
          <a:xfrm rot="10800000">
            <a:off x="8432375" y="387420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3" name="이등변 삼각형 552">
              <a:extLst>
                <a:ext uri="{FF2B5EF4-FFF2-40B4-BE49-F238E27FC236}">
                  <a16:creationId xmlns:a16="http://schemas.microsoft.com/office/drawing/2014/main" id="{7312FF46-18C6-BA19-E777-7C40183BC27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4" name="직선 연결선 553">
              <a:extLst>
                <a:ext uri="{FF2B5EF4-FFF2-40B4-BE49-F238E27FC236}">
                  <a16:creationId xmlns:a16="http://schemas.microsoft.com/office/drawing/2014/main" id="{668BE98F-D639-A2DE-0D95-3499AA5ABC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5" name="그룹 554">
            <a:extLst>
              <a:ext uri="{FF2B5EF4-FFF2-40B4-BE49-F238E27FC236}">
                <a16:creationId xmlns:a16="http://schemas.microsoft.com/office/drawing/2014/main" id="{9C395A48-2F59-8FF0-AD40-D28308A68F68}"/>
              </a:ext>
            </a:extLst>
          </p:cNvPr>
          <p:cNvGrpSpPr/>
          <p:nvPr/>
        </p:nvGrpSpPr>
        <p:grpSpPr>
          <a:xfrm rot="10800000">
            <a:off x="8411278" y="5738529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6" name="이등변 삼각형 555">
              <a:extLst>
                <a:ext uri="{FF2B5EF4-FFF2-40B4-BE49-F238E27FC236}">
                  <a16:creationId xmlns:a16="http://schemas.microsoft.com/office/drawing/2014/main" id="{82510505-5371-FE23-6E79-CDF5D75ABD4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7" name="직선 연결선 556">
              <a:extLst>
                <a:ext uri="{FF2B5EF4-FFF2-40B4-BE49-F238E27FC236}">
                  <a16:creationId xmlns:a16="http://schemas.microsoft.com/office/drawing/2014/main" id="{16742DCB-2C88-7397-C253-018EBDB33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8" name="그룹 557">
            <a:extLst>
              <a:ext uri="{FF2B5EF4-FFF2-40B4-BE49-F238E27FC236}">
                <a16:creationId xmlns:a16="http://schemas.microsoft.com/office/drawing/2014/main" id="{9400CC95-5894-AB27-5F7D-531E0DC7BE4E}"/>
              </a:ext>
            </a:extLst>
          </p:cNvPr>
          <p:cNvGrpSpPr/>
          <p:nvPr/>
        </p:nvGrpSpPr>
        <p:grpSpPr>
          <a:xfrm rot="10800000">
            <a:off x="8410168" y="5471319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9" name="이등변 삼각형 558">
              <a:extLst>
                <a:ext uri="{FF2B5EF4-FFF2-40B4-BE49-F238E27FC236}">
                  <a16:creationId xmlns:a16="http://schemas.microsoft.com/office/drawing/2014/main" id="{B0014CD6-EDC7-688D-3425-CF19077D8711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0" name="직선 연결선 559">
              <a:extLst>
                <a:ext uri="{FF2B5EF4-FFF2-40B4-BE49-F238E27FC236}">
                  <a16:creationId xmlns:a16="http://schemas.microsoft.com/office/drawing/2014/main" id="{D68D3B62-A3B4-9F2A-97E5-BA1E560D38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1" name="그룹 560">
            <a:extLst>
              <a:ext uri="{FF2B5EF4-FFF2-40B4-BE49-F238E27FC236}">
                <a16:creationId xmlns:a16="http://schemas.microsoft.com/office/drawing/2014/main" id="{56BA52BB-4190-69E0-EC4A-732716C4C63A}"/>
              </a:ext>
            </a:extLst>
          </p:cNvPr>
          <p:cNvGrpSpPr/>
          <p:nvPr/>
        </p:nvGrpSpPr>
        <p:grpSpPr>
          <a:xfrm rot="10800000">
            <a:off x="8419263" y="620272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62" name="이등변 삼각형 561">
              <a:extLst>
                <a:ext uri="{FF2B5EF4-FFF2-40B4-BE49-F238E27FC236}">
                  <a16:creationId xmlns:a16="http://schemas.microsoft.com/office/drawing/2014/main" id="{0A3731C8-E745-6869-8512-2C33AF953018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3" name="직선 연결선 562">
              <a:extLst>
                <a:ext uri="{FF2B5EF4-FFF2-40B4-BE49-F238E27FC236}">
                  <a16:creationId xmlns:a16="http://schemas.microsoft.com/office/drawing/2014/main" id="{19CA5CB6-FBCE-5997-35A7-5805CA7B5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4" name="그룹 563">
            <a:extLst>
              <a:ext uri="{FF2B5EF4-FFF2-40B4-BE49-F238E27FC236}">
                <a16:creationId xmlns:a16="http://schemas.microsoft.com/office/drawing/2014/main" id="{3C63388E-1693-5FB4-8560-95BB46290194}"/>
              </a:ext>
            </a:extLst>
          </p:cNvPr>
          <p:cNvGrpSpPr/>
          <p:nvPr/>
        </p:nvGrpSpPr>
        <p:grpSpPr>
          <a:xfrm rot="10800000">
            <a:off x="8418153" y="597678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65" name="이등변 삼각형 564">
              <a:extLst>
                <a:ext uri="{FF2B5EF4-FFF2-40B4-BE49-F238E27FC236}">
                  <a16:creationId xmlns:a16="http://schemas.microsoft.com/office/drawing/2014/main" id="{223667E9-9C84-717F-FEEA-2EBDAE3D2CA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6" name="직선 연결선 565">
              <a:extLst>
                <a:ext uri="{FF2B5EF4-FFF2-40B4-BE49-F238E27FC236}">
                  <a16:creationId xmlns:a16="http://schemas.microsoft.com/office/drawing/2014/main" id="{13980192-A8FA-8A4C-7738-0916183C0D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7" name="TextBox 13">
            <a:extLst>
              <a:ext uri="{FF2B5EF4-FFF2-40B4-BE49-F238E27FC236}">
                <a16:creationId xmlns:a16="http://schemas.microsoft.com/office/drawing/2014/main" id="{EC3D33E1-9AFF-9348-3C0F-83FBB407B4DA}"/>
              </a:ext>
            </a:extLst>
          </p:cNvPr>
          <p:cNvSpPr txBox="1"/>
          <p:nvPr/>
        </p:nvSpPr>
        <p:spPr>
          <a:xfrm>
            <a:off x="1782505" y="437537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timerTh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68" name="TextBox 13">
            <a:extLst>
              <a:ext uri="{FF2B5EF4-FFF2-40B4-BE49-F238E27FC236}">
                <a16:creationId xmlns:a16="http://schemas.microsoft.com/office/drawing/2014/main" id="{F164908D-BFCF-4B8A-3C33-DD1600819A83}"/>
              </a:ext>
            </a:extLst>
          </p:cNvPr>
          <p:cNvSpPr txBox="1"/>
          <p:nvPr/>
        </p:nvSpPr>
        <p:spPr>
          <a:xfrm>
            <a:off x="1783568" y="4517878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69" name="TextBox 13">
            <a:extLst>
              <a:ext uri="{FF2B5EF4-FFF2-40B4-BE49-F238E27FC236}">
                <a16:creationId xmlns:a16="http://schemas.microsoft.com/office/drawing/2014/main" id="{85CB2372-4571-4EBB-B358-16FDC5D85511}"/>
              </a:ext>
            </a:extLst>
          </p:cNvPr>
          <p:cNvSpPr txBox="1"/>
          <p:nvPr/>
        </p:nvSpPr>
        <p:spPr>
          <a:xfrm>
            <a:off x="1780799" y="4648658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enemyThL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4" name="TextBox 13">
            <a:extLst>
              <a:ext uri="{FF2B5EF4-FFF2-40B4-BE49-F238E27FC236}">
                <a16:creationId xmlns:a16="http://schemas.microsoft.com/office/drawing/2014/main" id="{83A12568-E29C-01C6-F6A3-FFC8D124C022}"/>
              </a:ext>
            </a:extLst>
          </p:cNvPr>
          <p:cNvSpPr txBox="1"/>
          <p:nvPr/>
        </p:nvSpPr>
        <p:spPr>
          <a:xfrm>
            <a:off x="1783081" y="4784036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enemyThU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5" name="TextBox 13">
            <a:extLst>
              <a:ext uri="{FF2B5EF4-FFF2-40B4-BE49-F238E27FC236}">
                <a16:creationId xmlns:a16="http://schemas.microsoft.com/office/drawing/2014/main" id="{AF3BA00E-9BC3-B215-B9BD-495B699EF248}"/>
              </a:ext>
            </a:extLst>
          </p:cNvPr>
          <p:cNvSpPr txBox="1"/>
          <p:nvPr/>
        </p:nvSpPr>
        <p:spPr>
          <a:xfrm>
            <a:off x="1782018" y="4932762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enemyThD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6" name="TextBox 13">
            <a:extLst>
              <a:ext uri="{FF2B5EF4-FFF2-40B4-BE49-F238E27FC236}">
                <a16:creationId xmlns:a16="http://schemas.microsoft.com/office/drawing/2014/main" id="{4220E08A-309C-BDBD-F84E-B352F52C5E6F}"/>
              </a:ext>
            </a:extLst>
          </p:cNvPr>
          <p:cNvSpPr txBox="1"/>
          <p:nvPr/>
        </p:nvSpPr>
        <p:spPr>
          <a:xfrm>
            <a:off x="1783081" y="507526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KeySettingTh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7" name="TextBox 13">
            <a:extLst>
              <a:ext uri="{FF2B5EF4-FFF2-40B4-BE49-F238E27FC236}">
                <a16:creationId xmlns:a16="http://schemas.microsoft.com/office/drawing/2014/main" id="{0CE5B203-F314-4F85-418D-1E55D5C0030B}"/>
              </a:ext>
            </a:extLst>
          </p:cNvPr>
          <p:cNvSpPr txBox="1"/>
          <p:nvPr/>
        </p:nvSpPr>
        <p:spPr>
          <a:xfrm>
            <a:off x="1780312" y="520604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missileOneTh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0B4C481-EE50-F0B5-9A65-E93A3BFBAE3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264" y="-259907"/>
            <a:ext cx="1136772" cy="1136772"/>
          </a:xfrm>
          <a:prstGeom prst="rect">
            <a:avLst/>
          </a:prstGeom>
          <a:noFill/>
        </p:spPr>
      </p:pic>
      <p:sp>
        <p:nvSpPr>
          <p:cNvPr id="26" name="타원 25">
            <a:extLst>
              <a:ext uri="{FF2B5EF4-FFF2-40B4-BE49-F238E27FC236}">
                <a16:creationId xmlns:a16="http://schemas.microsoft.com/office/drawing/2014/main" id="{AA47373C-FFEC-FAF9-2AA0-F297B16A5363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0" name="TextBox 13">
            <a:extLst>
              <a:ext uri="{FF2B5EF4-FFF2-40B4-BE49-F238E27FC236}">
                <a16:creationId xmlns:a16="http://schemas.microsoft.com/office/drawing/2014/main" id="{0C067F55-BB5E-D5F2-D31D-37E0883611D4}"/>
              </a:ext>
            </a:extLst>
          </p:cNvPr>
          <p:cNvSpPr txBox="1"/>
          <p:nvPr/>
        </p:nvSpPr>
        <p:spPr>
          <a:xfrm>
            <a:off x="5461752" y="287609"/>
            <a:ext cx="3419358" cy="260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 Class Diagram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역할 상세 설명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85" name="슬라이드 번호 개체 틀 15">
            <a:extLst>
              <a:ext uri="{FF2B5EF4-FFF2-40B4-BE49-F238E27FC236}">
                <a16:creationId xmlns:a16="http://schemas.microsoft.com/office/drawing/2014/main" id="{50B4A99D-0BC3-87EA-87B4-3C9F6F304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492" name="사각형: 둥근 모서리 491">
            <a:extLst>
              <a:ext uri="{FF2B5EF4-FFF2-40B4-BE49-F238E27FC236}">
                <a16:creationId xmlns:a16="http://schemas.microsoft.com/office/drawing/2014/main" id="{BD635557-7077-9728-16F7-C53996420554}"/>
              </a:ext>
            </a:extLst>
          </p:cNvPr>
          <p:cNvSpPr/>
          <p:nvPr/>
        </p:nvSpPr>
        <p:spPr>
          <a:xfrm>
            <a:off x="119503" y="770936"/>
            <a:ext cx="3120455" cy="2769993"/>
          </a:xfrm>
          <a:prstGeom prst="roundRect">
            <a:avLst/>
          </a:prstGeom>
          <a:solidFill>
            <a:schemeClr val="bg2">
              <a:lumMod val="10000"/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TextBox 11">
            <a:extLst>
              <a:ext uri="{FF2B5EF4-FFF2-40B4-BE49-F238E27FC236}">
                <a16:creationId xmlns:a16="http://schemas.microsoft.com/office/drawing/2014/main" id="{AF5F3225-0898-BE78-24D4-F6B36C16727C}"/>
              </a:ext>
            </a:extLst>
          </p:cNvPr>
          <p:cNvSpPr txBox="1"/>
          <p:nvPr/>
        </p:nvSpPr>
        <p:spPr>
          <a:xfrm>
            <a:off x="156822" y="672273"/>
            <a:ext cx="5025524" cy="220598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en-US" altLang="ko-KR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GameFrame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공종별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Center ]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공종별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Interface ]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 </a:t>
            </a:r>
            <a:r>
              <a:rPr lang="ko-KR" altLang="en-US" sz="15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공종별</a:t>
            </a:r>
            <a:r>
              <a:rPr lang="ko-KR" altLang="en-US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부품 </a:t>
            </a: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class ]</a:t>
            </a:r>
          </a:p>
        </p:txBody>
      </p:sp>
      <p:sp>
        <p:nvSpPr>
          <p:cNvPr id="96" name="TextBox 11">
            <a:extLst>
              <a:ext uri="{FF2B5EF4-FFF2-40B4-BE49-F238E27FC236}">
                <a16:creationId xmlns:a16="http://schemas.microsoft.com/office/drawing/2014/main" id="{5C0377D2-273B-888E-7034-982AACEB1C45}"/>
              </a:ext>
            </a:extLst>
          </p:cNvPr>
          <p:cNvSpPr txBox="1"/>
          <p:nvPr/>
        </p:nvSpPr>
        <p:spPr>
          <a:xfrm>
            <a:off x="312584" y="711952"/>
            <a:ext cx="5025524" cy="68634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부품 저장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수정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삭제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,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갱신 역할</a:t>
            </a:r>
          </a:p>
        </p:txBody>
      </p:sp>
      <p:sp>
        <p:nvSpPr>
          <p:cNvPr id="97" name="TextBox 11">
            <a:extLst>
              <a:ext uri="{FF2B5EF4-FFF2-40B4-BE49-F238E27FC236}">
                <a16:creationId xmlns:a16="http://schemas.microsoft.com/office/drawing/2014/main" id="{EA2CB72C-DCD6-D58E-83F1-85EA1C4ADB0B}"/>
              </a:ext>
            </a:extLst>
          </p:cNvPr>
          <p:cNvSpPr txBox="1"/>
          <p:nvPr/>
        </p:nvSpPr>
        <p:spPr>
          <a:xfrm>
            <a:off x="296996" y="1279560"/>
            <a:ext cx="5025524" cy="68634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부품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객체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검색 및 진입 역할</a:t>
            </a:r>
          </a:p>
        </p:txBody>
      </p:sp>
      <p:sp>
        <p:nvSpPr>
          <p:cNvPr id="98" name="TextBox 11">
            <a:extLst>
              <a:ext uri="{FF2B5EF4-FFF2-40B4-BE49-F238E27FC236}">
                <a16:creationId xmlns:a16="http://schemas.microsoft.com/office/drawing/2014/main" id="{09D14320-FB69-679C-67AF-06387EB930DA}"/>
              </a:ext>
            </a:extLst>
          </p:cNvPr>
          <p:cNvSpPr txBox="1"/>
          <p:nvPr/>
        </p:nvSpPr>
        <p:spPr>
          <a:xfrm>
            <a:off x="303346" y="1829071"/>
            <a:ext cx="5025524" cy="68634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15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ko-KR" altLang="en-US" sz="1400" dirty="0" err="1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공종별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부품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객체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의 공통기능 부여 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2F1D20AD-C084-AB4E-E3AE-C8B2C6C04EC5}"/>
              </a:ext>
            </a:extLst>
          </p:cNvPr>
          <p:cNvCxnSpPr>
            <a:cxnSpLocks/>
          </p:cNvCxnSpPr>
          <p:nvPr/>
        </p:nvCxnSpPr>
        <p:spPr>
          <a:xfrm>
            <a:off x="3100387" y="4831559"/>
            <a:ext cx="281499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1">
            <a:extLst>
              <a:ext uri="{FF2B5EF4-FFF2-40B4-BE49-F238E27FC236}">
                <a16:creationId xmlns:a16="http://schemas.microsoft.com/office/drawing/2014/main" id="{2069A610-8066-2836-A1B2-2917578D6BE3}"/>
              </a:ext>
            </a:extLst>
          </p:cNvPr>
          <p:cNvSpPr txBox="1"/>
          <p:nvPr/>
        </p:nvSpPr>
        <p:spPr>
          <a:xfrm>
            <a:off x="328460" y="2429107"/>
            <a:ext cx="5025524" cy="68634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- 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하나의 부품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(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객체</a:t>
            </a:r>
            <a:r>
              <a:rPr lang="en-US" altLang="ko-KR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)</a:t>
            </a:r>
            <a:r>
              <a:rPr lang="ko-KR" altLang="en-US" sz="14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역할</a:t>
            </a:r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088201EE-5242-2624-E6B8-70E28B816ACC}"/>
              </a:ext>
            </a:extLst>
          </p:cNvPr>
          <p:cNvGrpSpPr/>
          <p:nvPr/>
        </p:nvGrpSpPr>
        <p:grpSpPr>
          <a:xfrm>
            <a:off x="3396104" y="3580699"/>
            <a:ext cx="378465" cy="124779"/>
            <a:chOff x="1404054" y="1270497"/>
            <a:chExt cx="588726" cy="94889"/>
          </a:xfrm>
        </p:grpSpPr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2EE38D8E-9281-37CA-A7B1-119D728AA027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A9FC9D38-5D14-CE65-4889-CF5B40CF5E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7CC248B3-E5B3-1FD0-CF5F-09C4F2BF4D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" name="타원 109">
            <a:extLst>
              <a:ext uri="{FF2B5EF4-FFF2-40B4-BE49-F238E27FC236}">
                <a16:creationId xmlns:a16="http://schemas.microsoft.com/office/drawing/2014/main" id="{213CC608-870F-DA56-8CEE-25E3E10E918F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91C94973-E69B-7F59-4516-18F49DCD68B9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Freeform 8">
            <a:extLst>
              <a:ext uri="{FF2B5EF4-FFF2-40B4-BE49-F238E27FC236}">
                <a16:creationId xmlns:a16="http://schemas.microsoft.com/office/drawing/2014/main" id="{814EDE65-4EBF-AF2B-5427-76EFAC3A8E46}"/>
              </a:ext>
            </a:extLst>
          </p:cNvPr>
          <p:cNvSpPr/>
          <p:nvPr/>
        </p:nvSpPr>
        <p:spPr>
          <a:xfrm>
            <a:off x="-890028" y="6137501"/>
            <a:ext cx="1922774" cy="2019951"/>
          </a:xfrm>
          <a:custGeom>
            <a:avLst/>
            <a:gdLst/>
            <a:ahLst/>
            <a:cxnLst/>
            <a:rect l="l" t="t" r="r" b="b"/>
            <a:pathLst>
              <a:path w="2134862" h="2134862">
                <a:moveTo>
                  <a:pt x="0" y="0"/>
                </a:moveTo>
                <a:lnTo>
                  <a:pt x="2134862" y="0"/>
                </a:lnTo>
                <a:lnTo>
                  <a:pt x="2134862" y="2134862"/>
                </a:lnTo>
                <a:lnTo>
                  <a:pt x="0" y="21348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1000"/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57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500"/>
                            </p:stCondLst>
                            <p:childTnLst>
                              <p:par>
                                <p:cTn id="2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500"/>
                            </p:stCondLst>
                            <p:childTnLst>
                              <p:par>
                                <p:cTn id="2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500"/>
                            </p:stCondLst>
                            <p:childTnLst>
                              <p:par>
                                <p:cTn id="2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500"/>
                            </p:stCondLst>
                            <p:childTnLst>
                              <p:par>
                                <p:cTn id="2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500"/>
                            </p:stCondLst>
                            <p:childTnLst>
                              <p:par>
                                <p:cTn id="2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500"/>
                            </p:stCondLst>
                            <p:childTnLst>
                              <p:par>
                                <p:cTn id="2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500"/>
                            </p:stCondLst>
                            <p:childTnLst>
                              <p:par>
                                <p:cTn id="2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500"/>
                            </p:stCondLst>
                            <p:childTnLst>
                              <p:par>
                                <p:cTn id="2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500"/>
                            </p:stCondLst>
                            <p:childTnLst>
                              <p:par>
                                <p:cTn id="2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500"/>
                            </p:stCondLst>
                            <p:childTnLst>
                              <p:par>
                                <p:cTn id="2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00"/>
                            </p:stCondLst>
                            <p:childTnLst>
                              <p:par>
                                <p:cTn id="2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500"/>
                            </p:stCondLst>
                            <p:childTnLst>
                              <p:par>
                                <p:cTn id="2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500"/>
                            </p:stCondLst>
                            <p:childTnLst>
                              <p:par>
                                <p:cTn id="2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00"/>
                            </p:stCondLst>
                            <p:childTnLst>
                              <p:par>
                                <p:cTn id="2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500"/>
                            </p:stCondLst>
                            <p:childTnLst>
                              <p:par>
                                <p:cTn id="2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500"/>
                            </p:stCondLst>
                            <p:childTnLst>
                              <p:par>
                                <p:cTn id="2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500"/>
                            </p:stCondLst>
                            <p:childTnLst>
                              <p:par>
                                <p:cTn id="28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500"/>
                            </p:stCondLst>
                            <p:childTnLst>
                              <p:par>
                                <p:cTn id="28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00"/>
                            </p:stCondLst>
                            <p:childTnLst>
                              <p:par>
                                <p:cTn id="290" presetID="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500"/>
                            </p:stCondLst>
                            <p:childTnLst>
                              <p:par>
                                <p:cTn id="2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500"/>
                            </p:stCondLst>
                            <p:childTnLst>
                              <p:par>
                                <p:cTn id="2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500"/>
                            </p:stCondLst>
                            <p:childTnLst>
                              <p:par>
                                <p:cTn id="29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500"/>
                            </p:stCondLst>
                            <p:childTnLst>
                              <p:par>
                                <p:cTn id="30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500"/>
                            </p:stCondLst>
                            <p:childTnLst>
                              <p:par>
                                <p:cTn id="30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500"/>
                            </p:stCondLst>
                            <p:childTnLst>
                              <p:par>
                                <p:cTn id="30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500"/>
                            </p:stCondLst>
                            <p:childTnLst>
                              <p:par>
                                <p:cTn id="3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3" fill="hold">
                            <p:stCondLst>
                              <p:cond delay="500"/>
                            </p:stCondLst>
                            <p:childTnLst>
                              <p:par>
                                <p:cTn id="3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500"/>
                            </p:stCondLst>
                            <p:childTnLst>
                              <p:par>
                                <p:cTn id="3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500"/>
                            </p:stCondLst>
                            <p:childTnLst>
                              <p:par>
                                <p:cTn id="3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500"/>
                            </p:stCondLst>
                            <p:childTnLst>
                              <p:par>
                                <p:cTn id="3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500"/>
                            </p:stCondLst>
                            <p:childTnLst>
                              <p:par>
                                <p:cTn id="3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500"/>
                            </p:stCondLst>
                            <p:childTnLst>
                              <p:par>
                                <p:cTn id="3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500"/>
                            </p:stCondLst>
                            <p:childTnLst>
                              <p:par>
                                <p:cTn id="3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500"/>
                            </p:stCondLst>
                            <p:childTnLst>
                              <p:par>
                                <p:cTn id="3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7" fill="hold">
                            <p:stCondLst>
                              <p:cond delay="500"/>
                            </p:stCondLst>
                            <p:childTnLst>
                              <p:par>
                                <p:cTn id="3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500"/>
                            </p:stCondLst>
                            <p:childTnLst>
                              <p:par>
                                <p:cTn id="3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500"/>
                            </p:stCondLst>
                            <p:childTnLst>
                              <p:par>
                                <p:cTn id="3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500"/>
                            </p:stCondLst>
                            <p:childTnLst>
                              <p:par>
                                <p:cTn id="3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9" fill="hold">
                            <p:stCondLst>
                              <p:cond delay="500"/>
                            </p:stCondLst>
                            <p:childTnLst>
                              <p:par>
                                <p:cTn id="3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500"/>
                            </p:stCondLst>
                            <p:childTnLst>
                              <p:par>
                                <p:cTn id="3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500"/>
                            </p:stCondLst>
                            <p:childTnLst>
                              <p:par>
                                <p:cTn id="3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8" fill="hold">
                            <p:stCondLst>
                              <p:cond delay="500"/>
                            </p:stCondLst>
                            <p:childTnLst>
                              <p:par>
                                <p:cTn id="3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1" fill="hold">
                            <p:stCondLst>
                              <p:cond delay="500"/>
                            </p:stCondLst>
                            <p:childTnLst>
                              <p:par>
                                <p:cTn id="3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500"/>
                            </p:stCondLst>
                            <p:childTnLst>
                              <p:par>
                                <p:cTn id="3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500"/>
                            </p:stCondLst>
                            <p:childTnLst>
                              <p:par>
                                <p:cTn id="3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0" fill="hold">
                            <p:stCondLst>
                              <p:cond delay="500"/>
                            </p:stCondLst>
                            <p:childTnLst>
                              <p:par>
                                <p:cTn id="3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3" fill="hold">
                            <p:stCondLst>
                              <p:cond delay="500"/>
                            </p:stCondLst>
                            <p:childTnLst>
                              <p:par>
                                <p:cTn id="3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500"/>
                            </p:stCondLst>
                            <p:childTnLst>
                              <p:par>
                                <p:cTn id="37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>
                            <p:stCondLst>
                              <p:cond delay="500"/>
                            </p:stCondLst>
                            <p:childTnLst>
                              <p:par>
                                <p:cTn id="3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2" fill="hold">
                            <p:stCondLst>
                              <p:cond delay="500"/>
                            </p:stCondLst>
                            <p:childTnLst>
                              <p:par>
                                <p:cTn id="3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5" fill="hold">
                            <p:stCondLst>
                              <p:cond delay="500"/>
                            </p:stCondLst>
                            <p:childTnLst>
                              <p:par>
                                <p:cTn id="38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500"/>
                            </p:stCondLst>
                            <p:childTnLst>
                              <p:par>
                                <p:cTn id="3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1" fill="hold">
                            <p:stCondLst>
                              <p:cond delay="500"/>
                            </p:stCondLst>
                            <p:childTnLst>
                              <p:par>
                                <p:cTn id="3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4" fill="hold">
                            <p:stCondLst>
                              <p:cond delay="500"/>
                            </p:stCondLst>
                            <p:childTnLst>
                              <p:par>
                                <p:cTn id="3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7" fill="hold">
                            <p:stCondLst>
                              <p:cond delay="500"/>
                            </p:stCondLst>
                            <p:childTnLst>
                              <p:par>
                                <p:cTn id="39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500"/>
                            </p:stCondLst>
                            <p:childTnLst>
                              <p:par>
                                <p:cTn id="4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500"/>
                            </p:stCondLst>
                            <p:childTnLst>
                              <p:par>
                                <p:cTn id="40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6" fill="hold">
                            <p:stCondLst>
                              <p:cond delay="500"/>
                            </p:stCondLst>
                            <p:childTnLst>
                              <p:par>
                                <p:cTn id="40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9" fill="hold">
                            <p:stCondLst>
                              <p:cond delay="500"/>
                            </p:stCondLst>
                            <p:childTnLst>
                              <p:par>
                                <p:cTn id="4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500"/>
                            </p:stCondLst>
                            <p:childTnLst>
                              <p:par>
                                <p:cTn id="4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500"/>
                            </p:stCondLst>
                            <p:childTnLst>
                              <p:par>
                                <p:cTn id="4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8" fill="hold">
                            <p:stCondLst>
                              <p:cond delay="500"/>
                            </p:stCondLst>
                            <p:childTnLst>
                              <p:par>
                                <p:cTn id="4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1" fill="hold">
                            <p:stCondLst>
                              <p:cond delay="500"/>
                            </p:stCondLst>
                            <p:childTnLst>
                              <p:par>
                                <p:cTn id="4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500"/>
                            </p:stCondLst>
                            <p:childTnLst>
                              <p:par>
                                <p:cTn id="4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7" fill="hold">
                            <p:stCondLst>
                              <p:cond delay="500"/>
                            </p:stCondLst>
                            <p:childTnLst>
                              <p:par>
                                <p:cTn id="4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0" fill="hold">
                            <p:stCondLst>
                              <p:cond delay="500"/>
                            </p:stCondLst>
                            <p:childTnLst>
                              <p:par>
                                <p:cTn id="4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3" fill="hold">
                            <p:stCondLst>
                              <p:cond delay="500"/>
                            </p:stCondLst>
                            <p:childTnLst>
                              <p:par>
                                <p:cTn id="4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500"/>
                            </p:stCondLst>
                            <p:childTnLst>
                              <p:par>
                                <p:cTn id="4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>
                            <p:stCondLst>
                              <p:cond delay="500"/>
                            </p:stCondLst>
                            <p:childTnLst>
                              <p:par>
                                <p:cTn id="4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2" fill="hold">
                            <p:stCondLst>
                              <p:cond delay="500"/>
                            </p:stCondLst>
                            <p:childTnLst>
                              <p:par>
                                <p:cTn id="4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5" fill="hold">
                            <p:stCondLst>
                              <p:cond delay="500"/>
                            </p:stCondLst>
                            <p:childTnLst>
                              <p:par>
                                <p:cTn id="4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500"/>
                            </p:stCondLst>
                            <p:childTnLst>
                              <p:par>
                                <p:cTn id="4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1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75" grpId="0"/>
      <p:bldP spid="76" grpId="0"/>
      <p:bldP spid="261" grpId="0"/>
      <p:bldP spid="262" grpId="0"/>
      <p:bldP spid="277" grpId="0"/>
      <p:bldP spid="441" grpId="0"/>
      <p:bldP spid="443" grpId="0"/>
      <p:bldP spid="444" grpId="0"/>
      <p:bldP spid="445" grpId="0"/>
      <p:bldP spid="446" grpId="0"/>
      <p:bldP spid="447" grpId="0"/>
      <p:bldP spid="448" grpId="0"/>
      <p:bldP spid="449" grpId="0"/>
      <p:bldP spid="450" grpId="0"/>
      <p:bldP spid="451" grpId="0"/>
      <p:bldP spid="458" grpId="0"/>
      <p:bldP spid="459" grpId="0"/>
      <p:bldP spid="460" grpId="0"/>
      <p:bldP spid="461" grpId="0"/>
      <p:bldP spid="462" grpId="0"/>
      <p:bldP spid="463" grpId="0"/>
      <p:bldP spid="464" grpId="0"/>
      <p:bldP spid="465" grpId="0"/>
      <p:bldP spid="466" grpId="0"/>
      <p:bldP spid="467" grpId="0"/>
      <p:bldP spid="474" grpId="0"/>
      <p:bldP spid="475" grpId="0"/>
      <p:bldP spid="476" grpId="0"/>
      <p:bldP spid="477" grpId="0"/>
      <p:bldP spid="478" grpId="0"/>
      <p:bldP spid="479" grpId="0"/>
      <p:bldP spid="480" grpId="0"/>
      <p:bldP spid="481" grpId="0"/>
      <p:bldP spid="482" grpId="0"/>
      <p:bldP spid="483" grpId="0"/>
      <p:bldP spid="485" grpId="0"/>
      <p:bldP spid="486" grpId="0"/>
      <p:bldP spid="488" grpId="0"/>
      <p:bldP spid="489" grpId="0"/>
      <p:bldP spid="491" grpId="0"/>
      <p:bldP spid="493" grpId="0"/>
      <p:bldP spid="494" grpId="0"/>
      <p:bldP spid="495" grpId="0"/>
      <p:bldP spid="496" grpId="0"/>
      <p:bldP spid="497" grpId="0"/>
      <p:bldP spid="498" grpId="0"/>
      <p:bldP spid="499" grpId="0"/>
      <p:bldP spid="500" grpId="0"/>
      <p:bldP spid="501" grpId="0"/>
      <p:bldP spid="502" grpId="0"/>
      <p:bldP spid="503" grpId="0"/>
      <p:bldP spid="510" grpId="0"/>
      <p:bldP spid="511" grpId="0"/>
      <p:bldP spid="286" grpId="0"/>
      <p:bldP spid="287" grpId="0"/>
      <p:bldP spid="288" grpId="0"/>
      <p:bldP spid="289" grpId="0"/>
      <p:bldP spid="297" grpId="0"/>
      <p:bldP spid="298" grpId="0"/>
      <p:bldP spid="299" grpId="0"/>
      <p:bldP spid="300" grpId="0"/>
      <p:bldP spid="301" grpId="0"/>
      <p:bldP spid="302" grpId="0"/>
      <p:bldP spid="303" grpId="0"/>
      <p:bldP spid="311" grpId="0"/>
      <p:bldP spid="312" grpId="0"/>
      <p:bldP spid="313" grpId="0"/>
      <p:bldP spid="314" grpId="0"/>
      <p:bldP spid="315" grpId="0"/>
      <p:bldP spid="316" grpId="0"/>
      <p:bldP spid="3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52880-B53C-6012-60CB-5AB27F924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">
            <a:extLst>
              <a:ext uri="{FF2B5EF4-FFF2-40B4-BE49-F238E27FC236}">
                <a16:creationId xmlns:a16="http://schemas.microsoft.com/office/drawing/2014/main" id="{C47E6BCC-A26E-747C-9EDE-7A6395E4ED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28702FB-8F63-E34C-6FF5-2D8C58B7E1BF}"/>
              </a:ext>
            </a:extLst>
          </p:cNvPr>
          <p:cNvSpPr/>
          <p:nvPr/>
        </p:nvSpPr>
        <p:spPr>
          <a:xfrm>
            <a:off x="681052" y="731797"/>
            <a:ext cx="10879576" cy="6126203"/>
          </a:xfrm>
          <a:prstGeom prst="roundRect">
            <a:avLst/>
          </a:prstGeom>
          <a:solidFill>
            <a:schemeClr val="bg2">
              <a:lumMod val="10000"/>
              <a:alpha val="8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5C05CDB3-B18F-85F5-DC27-C9A04B85231F}"/>
              </a:ext>
            </a:extLst>
          </p:cNvPr>
          <p:cNvCxnSpPr>
            <a:cxnSpLocks/>
          </p:cNvCxnSpPr>
          <p:nvPr/>
        </p:nvCxnSpPr>
        <p:spPr>
          <a:xfrm>
            <a:off x="4057716" y="3796962"/>
            <a:ext cx="397882" cy="0"/>
          </a:xfrm>
          <a:prstGeom prst="straightConnector1">
            <a:avLst/>
          </a:prstGeom>
          <a:ln w="22225">
            <a:solidFill>
              <a:srgbClr val="BFA1B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8" name="직선 화살표 연결선 577">
            <a:extLst>
              <a:ext uri="{FF2B5EF4-FFF2-40B4-BE49-F238E27FC236}">
                <a16:creationId xmlns:a16="http://schemas.microsoft.com/office/drawing/2014/main" id="{FBF3AE74-BF3E-8C92-6729-22375D31BE02}"/>
              </a:ext>
            </a:extLst>
          </p:cNvPr>
          <p:cNvCxnSpPr>
            <a:cxnSpLocks/>
          </p:cNvCxnSpPr>
          <p:nvPr/>
        </p:nvCxnSpPr>
        <p:spPr>
          <a:xfrm>
            <a:off x="7074331" y="4994222"/>
            <a:ext cx="0" cy="25478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다이아몬드 57">
            <a:extLst>
              <a:ext uri="{FF2B5EF4-FFF2-40B4-BE49-F238E27FC236}">
                <a16:creationId xmlns:a16="http://schemas.microsoft.com/office/drawing/2014/main" id="{C8E118C1-CB2E-5D7B-C1AB-9E8502831160}"/>
              </a:ext>
            </a:extLst>
          </p:cNvPr>
          <p:cNvSpPr/>
          <p:nvPr/>
        </p:nvSpPr>
        <p:spPr>
          <a:xfrm>
            <a:off x="1133124" y="3401129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5" name="Group 6">
            <a:extLst>
              <a:ext uri="{FF2B5EF4-FFF2-40B4-BE49-F238E27FC236}">
                <a16:creationId xmlns:a16="http://schemas.microsoft.com/office/drawing/2014/main" id="{FF2FF7C8-EAF2-048E-FEBE-D267A80D1288}"/>
              </a:ext>
            </a:extLst>
          </p:cNvPr>
          <p:cNvGrpSpPr/>
          <p:nvPr/>
        </p:nvGrpSpPr>
        <p:grpSpPr>
          <a:xfrm>
            <a:off x="4470608" y="1539780"/>
            <a:ext cx="1160088" cy="314496"/>
            <a:chOff x="-19864" y="0"/>
            <a:chExt cx="1814559" cy="2029111"/>
          </a:xfrm>
        </p:grpSpPr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8E20F101-90CD-F2DF-2E8A-8D77594FC0CF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88" name="TextBox 8">
              <a:extLst>
                <a:ext uri="{FF2B5EF4-FFF2-40B4-BE49-F238E27FC236}">
                  <a16:creationId xmlns:a16="http://schemas.microsoft.com/office/drawing/2014/main" id="{49CB0875-6C1F-B50B-BBD9-F4510FC437E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60" name="순서도: 수행의 시작/종료 59">
            <a:extLst>
              <a:ext uri="{FF2B5EF4-FFF2-40B4-BE49-F238E27FC236}">
                <a16:creationId xmlns:a16="http://schemas.microsoft.com/office/drawing/2014/main" id="{379A2090-933F-8895-D88B-78C787FB57CC}"/>
              </a:ext>
            </a:extLst>
          </p:cNvPr>
          <p:cNvSpPr/>
          <p:nvPr/>
        </p:nvSpPr>
        <p:spPr>
          <a:xfrm>
            <a:off x="4471536" y="904694"/>
            <a:ext cx="1159160" cy="314496"/>
          </a:xfrm>
          <a:prstGeom prst="flowChartTerminator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순서도: 데이터 60">
            <a:extLst>
              <a:ext uri="{FF2B5EF4-FFF2-40B4-BE49-F238E27FC236}">
                <a16:creationId xmlns:a16="http://schemas.microsoft.com/office/drawing/2014/main" id="{CD732352-0732-ECB7-570B-B547ED295342}"/>
              </a:ext>
            </a:extLst>
          </p:cNvPr>
          <p:cNvSpPr/>
          <p:nvPr/>
        </p:nvSpPr>
        <p:spPr>
          <a:xfrm>
            <a:off x="6494115" y="2278707"/>
            <a:ext cx="1147388" cy="522787"/>
          </a:xfrm>
          <a:prstGeom prst="flowChartInputOutpu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Group 6">
            <a:extLst>
              <a:ext uri="{FF2B5EF4-FFF2-40B4-BE49-F238E27FC236}">
                <a16:creationId xmlns:a16="http://schemas.microsoft.com/office/drawing/2014/main" id="{9D9E58B4-54E2-961D-E495-BE102DEA0092}"/>
              </a:ext>
            </a:extLst>
          </p:cNvPr>
          <p:cNvGrpSpPr/>
          <p:nvPr/>
        </p:nvGrpSpPr>
        <p:grpSpPr>
          <a:xfrm>
            <a:off x="1134835" y="1556607"/>
            <a:ext cx="1160088" cy="314496"/>
            <a:chOff x="-19864" y="0"/>
            <a:chExt cx="1814559" cy="2029111"/>
          </a:xfrm>
        </p:grpSpPr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AE4EACBD-4EE8-7D28-9DB5-B39EADCB1DDC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48" name="TextBox 8">
              <a:extLst>
                <a:ext uri="{FF2B5EF4-FFF2-40B4-BE49-F238E27FC236}">
                  <a16:creationId xmlns:a16="http://schemas.microsoft.com/office/drawing/2014/main" id="{2C5CBFCE-E49C-3177-E697-8E5A4E99CEE5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49" name="Group 6">
            <a:extLst>
              <a:ext uri="{FF2B5EF4-FFF2-40B4-BE49-F238E27FC236}">
                <a16:creationId xmlns:a16="http://schemas.microsoft.com/office/drawing/2014/main" id="{9C727D3B-5958-BA41-1611-A2560D37BB90}"/>
              </a:ext>
            </a:extLst>
          </p:cNvPr>
          <p:cNvGrpSpPr/>
          <p:nvPr/>
        </p:nvGrpSpPr>
        <p:grpSpPr>
          <a:xfrm>
            <a:off x="1150209" y="2539650"/>
            <a:ext cx="1160088" cy="314496"/>
            <a:chOff x="-19864" y="0"/>
            <a:chExt cx="1814559" cy="2029111"/>
          </a:xfrm>
        </p:grpSpPr>
        <p:sp>
          <p:nvSpPr>
            <p:cNvPr id="450" name="Freeform 7">
              <a:extLst>
                <a:ext uri="{FF2B5EF4-FFF2-40B4-BE49-F238E27FC236}">
                  <a16:creationId xmlns:a16="http://schemas.microsoft.com/office/drawing/2014/main" id="{46385039-06E8-7595-DEC2-315AAE7DB24B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51" name="TextBox 8">
              <a:extLst>
                <a:ext uri="{FF2B5EF4-FFF2-40B4-BE49-F238E27FC236}">
                  <a16:creationId xmlns:a16="http://schemas.microsoft.com/office/drawing/2014/main" id="{6644F339-2C78-E56A-67DC-CBC597DFE35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52" name="다이아몬드 451">
            <a:extLst>
              <a:ext uri="{FF2B5EF4-FFF2-40B4-BE49-F238E27FC236}">
                <a16:creationId xmlns:a16="http://schemas.microsoft.com/office/drawing/2014/main" id="{9D970088-9B63-3929-8A93-E585D459F027}"/>
              </a:ext>
            </a:extLst>
          </p:cNvPr>
          <p:cNvSpPr/>
          <p:nvPr/>
        </p:nvSpPr>
        <p:spPr>
          <a:xfrm>
            <a:off x="2908616" y="3401299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3" name="Group 6">
            <a:extLst>
              <a:ext uri="{FF2B5EF4-FFF2-40B4-BE49-F238E27FC236}">
                <a16:creationId xmlns:a16="http://schemas.microsoft.com/office/drawing/2014/main" id="{93DED5EC-5424-0EBD-B701-6D52DA4E197E}"/>
              </a:ext>
            </a:extLst>
          </p:cNvPr>
          <p:cNvGrpSpPr/>
          <p:nvPr/>
        </p:nvGrpSpPr>
        <p:grpSpPr>
          <a:xfrm>
            <a:off x="1150209" y="4775719"/>
            <a:ext cx="1160088" cy="314496"/>
            <a:chOff x="-19864" y="0"/>
            <a:chExt cx="1814559" cy="2029111"/>
          </a:xfrm>
        </p:grpSpPr>
        <p:sp>
          <p:nvSpPr>
            <p:cNvPr id="454" name="Freeform 7">
              <a:extLst>
                <a:ext uri="{FF2B5EF4-FFF2-40B4-BE49-F238E27FC236}">
                  <a16:creationId xmlns:a16="http://schemas.microsoft.com/office/drawing/2014/main" id="{0389D20A-F586-8877-6BD7-C7361F75CBB0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55" name="TextBox 8">
              <a:extLst>
                <a:ext uri="{FF2B5EF4-FFF2-40B4-BE49-F238E27FC236}">
                  <a16:creationId xmlns:a16="http://schemas.microsoft.com/office/drawing/2014/main" id="{442BE76A-9B5F-7A62-85B3-D4CB5425AFF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56" name="Group 6">
            <a:extLst>
              <a:ext uri="{FF2B5EF4-FFF2-40B4-BE49-F238E27FC236}">
                <a16:creationId xmlns:a16="http://schemas.microsoft.com/office/drawing/2014/main" id="{67220542-C067-7CDE-8585-29069A462DD1}"/>
              </a:ext>
            </a:extLst>
          </p:cNvPr>
          <p:cNvGrpSpPr/>
          <p:nvPr/>
        </p:nvGrpSpPr>
        <p:grpSpPr>
          <a:xfrm>
            <a:off x="6494114" y="1518613"/>
            <a:ext cx="1160088" cy="314496"/>
            <a:chOff x="-19864" y="0"/>
            <a:chExt cx="1814559" cy="2029111"/>
          </a:xfrm>
        </p:grpSpPr>
        <p:sp>
          <p:nvSpPr>
            <p:cNvPr id="457" name="Freeform 7">
              <a:extLst>
                <a:ext uri="{FF2B5EF4-FFF2-40B4-BE49-F238E27FC236}">
                  <a16:creationId xmlns:a16="http://schemas.microsoft.com/office/drawing/2014/main" id="{C872494E-F86B-C98F-68B4-DA625B06E61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58" name="TextBox 8">
              <a:extLst>
                <a:ext uri="{FF2B5EF4-FFF2-40B4-BE49-F238E27FC236}">
                  <a16:creationId xmlns:a16="http://schemas.microsoft.com/office/drawing/2014/main" id="{CC9C803E-6AF4-BD5E-9686-3FBCB514F7D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59" name="Group 6">
            <a:extLst>
              <a:ext uri="{FF2B5EF4-FFF2-40B4-BE49-F238E27FC236}">
                <a16:creationId xmlns:a16="http://schemas.microsoft.com/office/drawing/2014/main" id="{EC18C0DA-0D46-625D-5440-453A1E754B04}"/>
              </a:ext>
            </a:extLst>
          </p:cNvPr>
          <p:cNvGrpSpPr/>
          <p:nvPr/>
        </p:nvGrpSpPr>
        <p:grpSpPr>
          <a:xfrm>
            <a:off x="6494114" y="3227582"/>
            <a:ext cx="1160088" cy="314496"/>
            <a:chOff x="-19864" y="0"/>
            <a:chExt cx="1814559" cy="2029111"/>
          </a:xfrm>
        </p:grpSpPr>
        <p:sp>
          <p:nvSpPr>
            <p:cNvPr id="460" name="Freeform 7">
              <a:extLst>
                <a:ext uri="{FF2B5EF4-FFF2-40B4-BE49-F238E27FC236}">
                  <a16:creationId xmlns:a16="http://schemas.microsoft.com/office/drawing/2014/main" id="{A0CCE412-85D5-64EE-C5E4-01974DA6A603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61" name="TextBox 8">
              <a:extLst>
                <a:ext uri="{FF2B5EF4-FFF2-40B4-BE49-F238E27FC236}">
                  <a16:creationId xmlns:a16="http://schemas.microsoft.com/office/drawing/2014/main" id="{D42C6B5A-9F58-7048-3589-C6D3B9B4ABC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63" name="Group 6">
            <a:extLst>
              <a:ext uri="{FF2B5EF4-FFF2-40B4-BE49-F238E27FC236}">
                <a16:creationId xmlns:a16="http://schemas.microsoft.com/office/drawing/2014/main" id="{814FFB5C-AABA-E0A1-0536-EB4ED0E4DD8C}"/>
              </a:ext>
            </a:extLst>
          </p:cNvPr>
          <p:cNvGrpSpPr/>
          <p:nvPr/>
        </p:nvGrpSpPr>
        <p:grpSpPr>
          <a:xfrm>
            <a:off x="4457924" y="2157023"/>
            <a:ext cx="1160088" cy="314496"/>
            <a:chOff x="-19864" y="0"/>
            <a:chExt cx="1814559" cy="2029111"/>
          </a:xfrm>
        </p:grpSpPr>
        <p:sp>
          <p:nvSpPr>
            <p:cNvPr id="464" name="Freeform 7">
              <a:extLst>
                <a:ext uri="{FF2B5EF4-FFF2-40B4-BE49-F238E27FC236}">
                  <a16:creationId xmlns:a16="http://schemas.microsoft.com/office/drawing/2014/main" id="{AFD4C92B-9BD9-80AD-74D7-BF410B1A7687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5400">
              <a:solidFill>
                <a:srgbClr val="D38DBC"/>
              </a:solidFill>
            </a:ln>
          </p:spPr>
        </p:sp>
        <p:sp>
          <p:nvSpPr>
            <p:cNvPr id="465" name="TextBox 8">
              <a:extLst>
                <a:ext uri="{FF2B5EF4-FFF2-40B4-BE49-F238E27FC236}">
                  <a16:creationId xmlns:a16="http://schemas.microsoft.com/office/drawing/2014/main" id="{5E77ED64-1B08-BCD9-A024-12D330334A5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 w="25400">
              <a:solidFill>
                <a:srgbClr val="D38DBC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466" name="순서도: 데이터 465">
            <a:extLst>
              <a:ext uri="{FF2B5EF4-FFF2-40B4-BE49-F238E27FC236}">
                <a16:creationId xmlns:a16="http://schemas.microsoft.com/office/drawing/2014/main" id="{EFA39BAF-A24D-E754-E08D-3ADB3A64820D}"/>
              </a:ext>
            </a:extLst>
          </p:cNvPr>
          <p:cNvSpPr/>
          <p:nvPr/>
        </p:nvSpPr>
        <p:spPr>
          <a:xfrm>
            <a:off x="4460110" y="2819716"/>
            <a:ext cx="1147388" cy="522787"/>
          </a:xfrm>
          <a:prstGeom prst="flowChartInputOutput">
            <a:avLst/>
          </a:prstGeom>
          <a:solidFill>
            <a:schemeClr val="bg2">
              <a:lumMod val="75000"/>
            </a:schemeClr>
          </a:solidFill>
          <a:ln w="25400">
            <a:solidFill>
              <a:srgbClr val="D38D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7" name="Group 6">
            <a:extLst>
              <a:ext uri="{FF2B5EF4-FFF2-40B4-BE49-F238E27FC236}">
                <a16:creationId xmlns:a16="http://schemas.microsoft.com/office/drawing/2014/main" id="{6088E35A-8BCB-97B7-8E9E-C909FC3A892F}"/>
              </a:ext>
            </a:extLst>
          </p:cNvPr>
          <p:cNvGrpSpPr/>
          <p:nvPr/>
        </p:nvGrpSpPr>
        <p:grpSpPr>
          <a:xfrm>
            <a:off x="4457950" y="3686692"/>
            <a:ext cx="1160088" cy="314496"/>
            <a:chOff x="-19864" y="0"/>
            <a:chExt cx="1814559" cy="2029111"/>
          </a:xfrm>
        </p:grpSpPr>
        <p:sp>
          <p:nvSpPr>
            <p:cNvPr id="468" name="Freeform 7">
              <a:extLst>
                <a:ext uri="{FF2B5EF4-FFF2-40B4-BE49-F238E27FC236}">
                  <a16:creationId xmlns:a16="http://schemas.microsoft.com/office/drawing/2014/main" id="{CFC77EA5-85ED-3E7F-CF1E-898F5DACEBB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5400">
              <a:solidFill>
                <a:srgbClr val="D38DBC"/>
              </a:solidFill>
            </a:ln>
          </p:spPr>
        </p:sp>
        <p:sp>
          <p:nvSpPr>
            <p:cNvPr id="469" name="TextBox 8">
              <a:extLst>
                <a:ext uri="{FF2B5EF4-FFF2-40B4-BE49-F238E27FC236}">
                  <a16:creationId xmlns:a16="http://schemas.microsoft.com/office/drawing/2014/main" id="{5D02C851-1B92-5B5C-4EF3-D9FB2F7B5D9C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 w="25400">
              <a:solidFill>
                <a:srgbClr val="D38DBC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cxnSp>
        <p:nvCxnSpPr>
          <p:cNvPr id="713" name="직선 화살표 연결선 712">
            <a:extLst>
              <a:ext uri="{FF2B5EF4-FFF2-40B4-BE49-F238E27FC236}">
                <a16:creationId xmlns:a16="http://schemas.microsoft.com/office/drawing/2014/main" id="{167F21A7-39B3-BCF6-9D31-5AFB2A689985}"/>
              </a:ext>
            </a:extLst>
          </p:cNvPr>
          <p:cNvCxnSpPr>
            <a:cxnSpLocks/>
            <a:stCxn id="60" idx="2"/>
          </p:cNvCxnSpPr>
          <p:nvPr/>
        </p:nvCxnSpPr>
        <p:spPr>
          <a:xfrm flipH="1">
            <a:off x="5050483" y="1219190"/>
            <a:ext cx="633" cy="324958"/>
          </a:xfrm>
          <a:prstGeom prst="straightConnector1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11">
            <a:extLst>
              <a:ext uri="{FF2B5EF4-FFF2-40B4-BE49-F238E27FC236}">
                <a16:creationId xmlns:a16="http://schemas.microsoft.com/office/drawing/2014/main" id="{7F7F0AA6-F0EC-41F5-0202-A6305C4068A0}"/>
              </a:ext>
            </a:extLst>
          </p:cNvPr>
          <p:cNvSpPr txBox="1"/>
          <p:nvPr/>
        </p:nvSpPr>
        <p:spPr>
          <a:xfrm>
            <a:off x="265479" y="36230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96" name="TextBox 13">
            <a:extLst>
              <a:ext uri="{FF2B5EF4-FFF2-40B4-BE49-F238E27FC236}">
                <a16:creationId xmlns:a16="http://schemas.microsoft.com/office/drawing/2014/main" id="{94578DF8-595E-ED95-9CBD-6B8EE0940D87}"/>
              </a:ext>
            </a:extLst>
          </p:cNvPr>
          <p:cNvSpPr txBox="1"/>
          <p:nvPr/>
        </p:nvSpPr>
        <p:spPr>
          <a:xfrm>
            <a:off x="1351834" y="3533057"/>
            <a:ext cx="828000" cy="576000"/>
          </a:xfrm>
          <a:prstGeom prst="rect">
            <a:avLst/>
          </a:prstGeom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9" name="TextBox 13">
            <a:extLst>
              <a:ext uri="{FF2B5EF4-FFF2-40B4-BE49-F238E27FC236}">
                <a16:creationId xmlns:a16="http://schemas.microsoft.com/office/drawing/2014/main" id="{DF9F11A8-78DA-B8B0-0857-2A3B7F993B00}"/>
              </a:ext>
            </a:extLst>
          </p:cNvPr>
          <p:cNvSpPr txBox="1"/>
          <p:nvPr/>
        </p:nvSpPr>
        <p:spPr>
          <a:xfrm>
            <a:off x="6623366" y="1512465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생 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472" name="Group 6">
            <a:extLst>
              <a:ext uri="{FF2B5EF4-FFF2-40B4-BE49-F238E27FC236}">
                <a16:creationId xmlns:a16="http://schemas.microsoft.com/office/drawing/2014/main" id="{DAA3B36E-841B-519C-E953-075A90DD888A}"/>
              </a:ext>
            </a:extLst>
          </p:cNvPr>
          <p:cNvGrpSpPr/>
          <p:nvPr/>
        </p:nvGrpSpPr>
        <p:grpSpPr>
          <a:xfrm>
            <a:off x="4477260" y="6430451"/>
            <a:ext cx="1160088" cy="314496"/>
            <a:chOff x="-19864" y="0"/>
            <a:chExt cx="1814559" cy="2029111"/>
          </a:xfrm>
        </p:grpSpPr>
        <p:sp>
          <p:nvSpPr>
            <p:cNvPr id="473" name="Freeform 7">
              <a:extLst>
                <a:ext uri="{FF2B5EF4-FFF2-40B4-BE49-F238E27FC236}">
                  <a16:creationId xmlns:a16="http://schemas.microsoft.com/office/drawing/2014/main" id="{F7A3A85A-08FA-4A7C-8880-5E48B3CC1877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4" name="TextBox 8">
              <a:extLst>
                <a:ext uri="{FF2B5EF4-FFF2-40B4-BE49-F238E27FC236}">
                  <a16:creationId xmlns:a16="http://schemas.microsoft.com/office/drawing/2014/main" id="{1045393F-D90C-78E2-A664-B9B2C69EE4C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75" name="Group 6">
            <a:extLst>
              <a:ext uri="{FF2B5EF4-FFF2-40B4-BE49-F238E27FC236}">
                <a16:creationId xmlns:a16="http://schemas.microsoft.com/office/drawing/2014/main" id="{B0B91C9B-F721-861D-AEEE-142760FAF620}"/>
              </a:ext>
            </a:extLst>
          </p:cNvPr>
          <p:cNvGrpSpPr/>
          <p:nvPr/>
        </p:nvGrpSpPr>
        <p:grpSpPr>
          <a:xfrm>
            <a:off x="6304899" y="6424101"/>
            <a:ext cx="1160088" cy="314496"/>
            <a:chOff x="-19864" y="0"/>
            <a:chExt cx="1814559" cy="2029111"/>
          </a:xfrm>
        </p:grpSpPr>
        <p:sp>
          <p:nvSpPr>
            <p:cNvPr id="476" name="Freeform 7">
              <a:extLst>
                <a:ext uri="{FF2B5EF4-FFF2-40B4-BE49-F238E27FC236}">
                  <a16:creationId xmlns:a16="http://schemas.microsoft.com/office/drawing/2014/main" id="{2B8ADA9E-C30C-B96C-969B-0969053E4FA6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477" name="TextBox 8">
              <a:extLst>
                <a:ext uri="{FF2B5EF4-FFF2-40B4-BE49-F238E27FC236}">
                  <a16:creationId xmlns:a16="http://schemas.microsoft.com/office/drawing/2014/main" id="{35072BAA-E3D9-2836-5957-16093B9BFCD5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78" name="Group 6">
            <a:extLst>
              <a:ext uri="{FF2B5EF4-FFF2-40B4-BE49-F238E27FC236}">
                <a16:creationId xmlns:a16="http://schemas.microsoft.com/office/drawing/2014/main" id="{2F422E52-4B59-EB5B-605D-D0BD8BA39423}"/>
              </a:ext>
            </a:extLst>
          </p:cNvPr>
          <p:cNvGrpSpPr/>
          <p:nvPr/>
        </p:nvGrpSpPr>
        <p:grpSpPr>
          <a:xfrm>
            <a:off x="6525465" y="5257201"/>
            <a:ext cx="1160088" cy="378096"/>
            <a:chOff x="-19864" y="0"/>
            <a:chExt cx="1814559" cy="2029111"/>
          </a:xfrm>
        </p:grpSpPr>
        <p:sp>
          <p:nvSpPr>
            <p:cNvPr id="479" name="Freeform 7">
              <a:extLst>
                <a:ext uri="{FF2B5EF4-FFF2-40B4-BE49-F238E27FC236}">
                  <a16:creationId xmlns:a16="http://schemas.microsoft.com/office/drawing/2014/main" id="{5855237D-9333-90BD-9FD1-F370743BC570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80" name="TextBox 8">
              <a:extLst>
                <a:ext uri="{FF2B5EF4-FFF2-40B4-BE49-F238E27FC236}">
                  <a16:creationId xmlns:a16="http://schemas.microsoft.com/office/drawing/2014/main" id="{97EF3FA9-8758-D82F-DE71-D59A810E741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481" name="다이아몬드 480">
            <a:extLst>
              <a:ext uri="{FF2B5EF4-FFF2-40B4-BE49-F238E27FC236}">
                <a16:creationId xmlns:a16="http://schemas.microsoft.com/office/drawing/2014/main" id="{C28F84D2-4EA2-69A1-A8AE-077CB818745A}"/>
              </a:ext>
            </a:extLst>
          </p:cNvPr>
          <p:cNvSpPr/>
          <p:nvPr/>
        </p:nvSpPr>
        <p:spPr>
          <a:xfrm>
            <a:off x="7992390" y="6242580"/>
            <a:ext cx="1149100" cy="598815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3" name="직선 화살표 연결선 492">
            <a:extLst>
              <a:ext uri="{FF2B5EF4-FFF2-40B4-BE49-F238E27FC236}">
                <a16:creationId xmlns:a16="http://schemas.microsoft.com/office/drawing/2014/main" id="{8A5154EC-1824-E21C-00C6-626548CBE410}"/>
              </a:ext>
            </a:extLst>
          </p:cNvPr>
          <p:cNvCxnSpPr>
            <a:cxnSpLocks/>
          </p:cNvCxnSpPr>
          <p:nvPr/>
        </p:nvCxnSpPr>
        <p:spPr>
          <a:xfrm flipH="1">
            <a:off x="2267814" y="1686993"/>
            <a:ext cx="2198439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직선 화살표 연결선 496">
            <a:extLst>
              <a:ext uri="{FF2B5EF4-FFF2-40B4-BE49-F238E27FC236}">
                <a16:creationId xmlns:a16="http://schemas.microsoft.com/office/drawing/2014/main" id="{74542FF8-A3BD-3381-C9A1-7AD1BB48E7E8}"/>
              </a:ext>
            </a:extLst>
          </p:cNvPr>
          <p:cNvCxnSpPr>
            <a:cxnSpLocks/>
          </p:cNvCxnSpPr>
          <p:nvPr/>
        </p:nvCxnSpPr>
        <p:spPr>
          <a:xfrm>
            <a:off x="1709021" y="1869910"/>
            <a:ext cx="0" cy="671255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직선 화살표 연결선 497">
            <a:extLst>
              <a:ext uri="{FF2B5EF4-FFF2-40B4-BE49-F238E27FC236}">
                <a16:creationId xmlns:a16="http://schemas.microsoft.com/office/drawing/2014/main" id="{67333768-79EA-FD84-E227-61947A34D804}"/>
              </a:ext>
            </a:extLst>
          </p:cNvPr>
          <p:cNvCxnSpPr>
            <a:cxnSpLocks/>
            <a:endCxn id="58" idx="0"/>
          </p:cNvCxnSpPr>
          <p:nvPr/>
        </p:nvCxnSpPr>
        <p:spPr>
          <a:xfrm flipH="1">
            <a:off x="1707674" y="2870585"/>
            <a:ext cx="1347" cy="530544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직선 화살표 연결선 498">
            <a:extLst>
              <a:ext uri="{FF2B5EF4-FFF2-40B4-BE49-F238E27FC236}">
                <a16:creationId xmlns:a16="http://schemas.microsoft.com/office/drawing/2014/main" id="{353BDD6A-0FE9-EBF6-0750-47F0FC370CE5}"/>
              </a:ext>
            </a:extLst>
          </p:cNvPr>
          <p:cNvCxnSpPr>
            <a:cxnSpLocks/>
          </p:cNvCxnSpPr>
          <p:nvPr/>
        </p:nvCxnSpPr>
        <p:spPr>
          <a:xfrm>
            <a:off x="2727123" y="3799640"/>
            <a:ext cx="178320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직선 화살표 연결선 501">
            <a:extLst>
              <a:ext uri="{FF2B5EF4-FFF2-40B4-BE49-F238E27FC236}">
                <a16:creationId xmlns:a16="http://schemas.microsoft.com/office/drawing/2014/main" id="{26F73AC8-021C-4E8E-B62C-489CEF3D7FA4}"/>
              </a:ext>
            </a:extLst>
          </p:cNvPr>
          <p:cNvCxnSpPr>
            <a:cxnSpLocks/>
          </p:cNvCxnSpPr>
          <p:nvPr/>
        </p:nvCxnSpPr>
        <p:spPr>
          <a:xfrm>
            <a:off x="1703641" y="4527157"/>
            <a:ext cx="0" cy="243814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직선 화살표 연결선 502">
            <a:extLst>
              <a:ext uri="{FF2B5EF4-FFF2-40B4-BE49-F238E27FC236}">
                <a16:creationId xmlns:a16="http://schemas.microsoft.com/office/drawing/2014/main" id="{FBDF7B45-1A48-0ABA-082E-3289812EA648}"/>
              </a:ext>
            </a:extLst>
          </p:cNvPr>
          <p:cNvCxnSpPr>
            <a:cxnSpLocks/>
          </p:cNvCxnSpPr>
          <p:nvPr/>
        </p:nvCxnSpPr>
        <p:spPr>
          <a:xfrm flipH="1">
            <a:off x="2310993" y="4932967"/>
            <a:ext cx="364588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5" name="직선 연결선 504">
            <a:extLst>
              <a:ext uri="{FF2B5EF4-FFF2-40B4-BE49-F238E27FC236}">
                <a16:creationId xmlns:a16="http://schemas.microsoft.com/office/drawing/2014/main" id="{E4858959-3A6D-3CA3-C4F7-B69825F2DA36}"/>
              </a:ext>
            </a:extLst>
          </p:cNvPr>
          <p:cNvCxnSpPr>
            <a:cxnSpLocks/>
          </p:cNvCxnSpPr>
          <p:nvPr/>
        </p:nvCxnSpPr>
        <p:spPr>
          <a:xfrm flipV="1">
            <a:off x="3229145" y="4031977"/>
            <a:ext cx="0" cy="895491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13">
            <a:extLst>
              <a:ext uri="{FF2B5EF4-FFF2-40B4-BE49-F238E27FC236}">
                <a16:creationId xmlns:a16="http://schemas.microsoft.com/office/drawing/2014/main" id="{18BEBA3E-F9D7-2CCD-F133-4C2B1867C1E3}"/>
              </a:ext>
            </a:extLst>
          </p:cNvPr>
          <p:cNvSpPr txBox="1"/>
          <p:nvPr/>
        </p:nvSpPr>
        <p:spPr>
          <a:xfrm>
            <a:off x="4637640" y="916284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게 임 시 작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5" name="TextBox 13">
            <a:extLst>
              <a:ext uri="{FF2B5EF4-FFF2-40B4-BE49-F238E27FC236}">
                <a16:creationId xmlns:a16="http://schemas.microsoft.com/office/drawing/2014/main" id="{66BF0B28-9F27-6DBA-0F97-E0BD01039F43}"/>
              </a:ext>
            </a:extLst>
          </p:cNvPr>
          <p:cNvSpPr txBox="1"/>
          <p:nvPr/>
        </p:nvSpPr>
        <p:spPr>
          <a:xfrm>
            <a:off x="4612240" y="1550985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게 임 진 행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6" name="TextBox 13">
            <a:extLst>
              <a:ext uri="{FF2B5EF4-FFF2-40B4-BE49-F238E27FC236}">
                <a16:creationId xmlns:a16="http://schemas.microsoft.com/office/drawing/2014/main" id="{978A50AC-FCF0-77BA-DEB0-FAE4EF3B8D54}"/>
              </a:ext>
            </a:extLst>
          </p:cNvPr>
          <p:cNvSpPr txBox="1"/>
          <p:nvPr/>
        </p:nvSpPr>
        <p:spPr>
          <a:xfrm>
            <a:off x="1176137" y="1562640"/>
            <a:ext cx="11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자동생성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7" name="TextBox 13">
            <a:extLst>
              <a:ext uri="{FF2B5EF4-FFF2-40B4-BE49-F238E27FC236}">
                <a16:creationId xmlns:a16="http://schemas.microsoft.com/office/drawing/2014/main" id="{710F2107-B09E-4B94-E59D-3914615E74BE}"/>
              </a:ext>
            </a:extLst>
          </p:cNvPr>
          <p:cNvSpPr txBox="1"/>
          <p:nvPr/>
        </p:nvSpPr>
        <p:spPr>
          <a:xfrm>
            <a:off x="1178844" y="2559855"/>
            <a:ext cx="1119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자동이동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8" name="TextBox 13">
            <a:extLst>
              <a:ext uri="{FF2B5EF4-FFF2-40B4-BE49-F238E27FC236}">
                <a16:creationId xmlns:a16="http://schemas.microsoft.com/office/drawing/2014/main" id="{B4AFFA82-D6A5-F352-CE69-74F2D65335D7}"/>
              </a:ext>
            </a:extLst>
          </p:cNvPr>
          <p:cNvSpPr txBox="1"/>
          <p:nvPr/>
        </p:nvSpPr>
        <p:spPr>
          <a:xfrm>
            <a:off x="3242281" y="3636254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충  돌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9" name="TextBox 13">
            <a:extLst>
              <a:ext uri="{FF2B5EF4-FFF2-40B4-BE49-F238E27FC236}">
                <a16:creationId xmlns:a16="http://schemas.microsoft.com/office/drawing/2014/main" id="{8A22BC5C-AA8C-E186-743C-A637C966215A}"/>
              </a:ext>
            </a:extLst>
          </p:cNvPr>
          <p:cNvSpPr txBox="1"/>
          <p:nvPr/>
        </p:nvSpPr>
        <p:spPr>
          <a:xfrm>
            <a:off x="1477627" y="4769021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삭  제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9AA4E7E7-995B-3947-D533-5BCEC61B978A}"/>
              </a:ext>
            </a:extLst>
          </p:cNvPr>
          <p:cNvCxnSpPr>
            <a:cxnSpLocks/>
          </p:cNvCxnSpPr>
          <p:nvPr/>
        </p:nvCxnSpPr>
        <p:spPr>
          <a:xfrm flipV="1">
            <a:off x="987993" y="3799640"/>
            <a:ext cx="0" cy="1805543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B368AE97-5CF5-DBAB-D8F6-840FEC31332D}"/>
              </a:ext>
            </a:extLst>
          </p:cNvPr>
          <p:cNvCxnSpPr>
            <a:cxnSpLocks/>
          </p:cNvCxnSpPr>
          <p:nvPr/>
        </p:nvCxnSpPr>
        <p:spPr>
          <a:xfrm>
            <a:off x="2931812" y="5605183"/>
            <a:ext cx="1782091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DD37A7BE-CC7B-E453-8195-C1127BE3B523}"/>
              </a:ext>
            </a:extLst>
          </p:cNvPr>
          <p:cNvSpPr/>
          <p:nvPr/>
        </p:nvSpPr>
        <p:spPr>
          <a:xfrm>
            <a:off x="4466253" y="5368596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13">
            <a:extLst>
              <a:ext uri="{FF2B5EF4-FFF2-40B4-BE49-F238E27FC236}">
                <a16:creationId xmlns:a16="http://schemas.microsoft.com/office/drawing/2014/main" id="{AC6DF2A2-3D1E-E0AE-F181-AB07EB8D6F36}"/>
              </a:ext>
            </a:extLst>
          </p:cNvPr>
          <p:cNvSpPr txBox="1"/>
          <p:nvPr/>
        </p:nvSpPr>
        <p:spPr>
          <a:xfrm>
            <a:off x="4799918" y="5607541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충  돌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D2168D38-CBB4-CD15-004E-3F4241DDAB2E}"/>
              </a:ext>
            </a:extLst>
          </p:cNvPr>
          <p:cNvCxnSpPr>
            <a:cxnSpLocks/>
          </p:cNvCxnSpPr>
          <p:nvPr/>
        </p:nvCxnSpPr>
        <p:spPr>
          <a:xfrm flipV="1">
            <a:off x="3483166" y="4193561"/>
            <a:ext cx="0" cy="518275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5A8A89C1-AABE-6EFA-EA51-E24B06F6878D}"/>
              </a:ext>
            </a:extLst>
          </p:cNvPr>
          <p:cNvCxnSpPr>
            <a:cxnSpLocks/>
          </p:cNvCxnSpPr>
          <p:nvPr/>
        </p:nvCxnSpPr>
        <p:spPr>
          <a:xfrm flipH="1">
            <a:off x="4124175" y="4711836"/>
            <a:ext cx="773998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817274B2-E9F5-9EC5-2A30-F9DACCD66696}"/>
              </a:ext>
            </a:extLst>
          </p:cNvPr>
          <p:cNvCxnSpPr>
            <a:cxnSpLocks/>
          </p:cNvCxnSpPr>
          <p:nvPr/>
        </p:nvCxnSpPr>
        <p:spPr>
          <a:xfrm>
            <a:off x="5040803" y="2468880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" name="TextBox 13">
            <a:extLst>
              <a:ext uri="{FF2B5EF4-FFF2-40B4-BE49-F238E27FC236}">
                <a16:creationId xmlns:a16="http://schemas.microsoft.com/office/drawing/2014/main" id="{ACA0D3CC-B41D-DA20-F276-93238B5E89EE}"/>
              </a:ext>
            </a:extLst>
          </p:cNvPr>
          <p:cNvSpPr txBox="1"/>
          <p:nvPr/>
        </p:nvSpPr>
        <p:spPr>
          <a:xfrm>
            <a:off x="4720168" y="2795044"/>
            <a:ext cx="828000" cy="5283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공 격 키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입  력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4" name="TextBox 13">
            <a:extLst>
              <a:ext uri="{FF2B5EF4-FFF2-40B4-BE49-F238E27FC236}">
                <a16:creationId xmlns:a16="http://schemas.microsoft.com/office/drawing/2014/main" id="{5CD81BF3-519C-0DE4-3523-A359FDA197B8}"/>
              </a:ext>
            </a:extLst>
          </p:cNvPr>
          <p:cNvSpPr txBox="1"/>
          <p:nvPr/>
        </p:nvSpPr>
        <p:spPr>
          <a:xfrm>
            <a:off x="4563094" y="2161254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생 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5" name="TextBox 13">
            <a:extLst>
              <a:ext uri="{FF2B5EF4-FFF2-40B4-BE49-F238E27FC236}">
                <a16:creationId xmlns:a16="http://schemas.microsoft.com/office/drawing/2014/main" id="{83A80A96-600B-6EAA-5F3B-EFEC3129A588}"/>
              </a:ext>
            </a:extLst>
          </p:cNvPr>
          <p:cNvSpPr txBox="1"/>
          <p:nvPr/>
        </p:nvSpPr>
        <p:spPr>
          <a:xfrm>
            <a:off x="4538874" y="3696253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2" name="다이아몬드 521">
            <a:extLst>
              <a:ext uri="{FF2B5EF4-FFF2-40B4-BE49-F238E27FC236}">
                <a16:creationId xmlns:a16="http://schemas.microsoft.com/office/drawing/2014/main" id="{04914A0B-F3F1-9B54-3124-6332A251C52E}"/>
              </a:ext>
            </a:extLst>
          </p:cNvPr>
          <p:cNvSpPr/>
          <p:nvPr/>
        </p:nvSpPr>
        <p:spPr>
          <a:xfrm>
            <a:off x="4470931" y="4315873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 w="19050">
            <a:solidFill>
              <a:srgbClr val="D38D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3" name="TextBox 13">
            <a:extLst>
              <a:ext uri="{FF2B5EF4-FFF2-40B4-BE49-F238E27FC236}">
                <a16:creationId xmlns:a16="http://schemas.microsoft.com/office/drawing/2014/main" id="{D9A49F07-8DF5-B3C5-3AC6-76CF9932FD3D}"/>
              </a:ext>
            </a:extLst>
          </p:cNvPr>
          <p:cNvSpPr txBox="1"/>
          <p:nvPr/>
        </p:nvSpPr>
        <p:spPr>
          <a:xfrm>
            <a:off x="4689641" y="4447801"/>
            <a:ext cx="828000" cy="5760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8" name="TextBox 13">
            <a:extLst>
              <a:ext uri="{FF2B5EF4-FFF2-40B4-BE49-F238E27FC236}">
                <a16:creationId xmlns:a16="http://schemas.microsoft.com/office/drawing/2014/main" id="{78388684-0DED-80EB-2DC3-C7F9F3F801B2}"/>
              </a:ext>
            </a:extLst>
          </p:cNvPr>
          <p:cNvSpPr txBox="1"/>
          <p:nvPr/>
        </p:nvSpPr>
        <p:spPr>
          <a:xfrm>
            <a:off x="4584221" y="6434581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삭 제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31" name="직선 화살표 연결선 530">
            <a:extLst>
              <a:ext uri="{FF2B5EF4-FFF2-40B4-BE49-F238E27FC236}">
                <a16:creationId xmlns:a16="http://schemas.microsoft.com/office/drawing/2014/main" id="{F2A52055-9965-2F6A-9B6A-F813C02EC8DE}"/>
              </a:ext>
            </a:extLst>
          </p:cNvPr>
          <p:cNvCxnSpPr>
            <a:cxnSpLocks/>
          </p:cNvCxnSpPr>
          <p:nvPr/>
        </p:nvCxnSpPr>
        <p:spPr>
          <a:xfrm flipH="1">
            <a:off x="5033804" y="6164823"/>
            <a:ext cx="2876" cy="25570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" name="TextBox 13">
            <a:extLst>
              <a:ext uri="{FF2B5EF4-FFF2-40B4-BE49-F238E27FC236}">
                <a16:creationId xmlns:a16="http://schemas.microsoft.com/office/drawing/2014/main" id="{6E5319D8-6F06-BCC5-4AC0-C0F48E4F35E0}"/>
              </a:ext>
            </a:extLst>
          </p:cNvPr>
          <p:cNvSpPr txBox="1"/>
          <p:nvPr/>
        </p:nvSpPr>
        <p:spPr>
          <a:xfrm>
            <a:off x="6369046" y="6434175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목숨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-1</a:t>
            </a:r>
          </a:p>
        </p:txBody>
      </p:sp>
      <p:cxnSp>
        <p:nvCxnSpPr>
          <p:cNvPr id="536" name="직선 화살표 연결선 535">
            <a:extLst>
              <a:ext uri="{FF2B5EF4-FFF2-40B4-BE49-F238E27FC236}">
                <a16:creationId xmlns:a16="http://schemas.microsoft.com/office/drawing/2014/main" id="{DCC022E0-AD34-035B-A702-FDFCA416130A}"/>
              </a:ext>
            </a:extLst>
          </p:cNvPr>
          <p:cNvCxnSpPr>
            <a:cxnSpLocks/>
          </p:cNvCxnSpPr>
          <p:nvPr/>
        </p:nvCxnSpPr>
        <p:spPr>
          <a:xfrm>
            <a:off x="7457078" y="6557285"/>
            <a:ext cx="537428" cy="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8" name="직선 화살표 연결선 537">
            <a:extLst>
              <a:ext uri="{FF2B5EF4-FFF2-40B4-BE49-F238E27FC236}">
                <a16:creationId xmlns:a16="http://schemas.microsoft.com/office/drawing/2014/main" id="{F66F2D88-9C0A-DE5F-597D-7032553CF83F}"/>
              </a:ext>
            </a:extLst>
          </p:cNvPr>
          <p:cNvCxnSpPr>
            <a:cxnSpLocks/>
          </p:cNvCxnSpPr>
          <p:nvPr/>
        </p:nvCxnSpPr>
        <p:spPr>
          <a:xfrm flipH="1">
            <a:off x="5611646" y="2309764"/>
            <a:ext cx="558911" cy="0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9" name="직선 연결선 538">
            <a:extLst>
              <a:ext uri="{FF2B5EF4-FFF2-40B4-BE49-F238E27FC236}">
                <a16:creationId xmlns:a16="http://schemas.microsoft.com/office/drawing/2014/main" id="{ADFA64D8-9B28-FF2E-9733-7C70E5ACEA31}"/>
              </a:ext>
            </a:extLst>
          </p:cNvPr>
          <p:cNvCxnSpPr>
            <a:cxnSpLocks/>
          </p:cNvCxnSpPr>
          <p:nvPr/>
        </p:nvCxnSpPr>
        <p:spPr>
          <a:xfrm flipV="1">
            <a:off x="6170557" y="2314891"/>
            <a:ext cx="0" cy="1008503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1" name="직선 연결선 540">
            <a:extLst>
              <a:ext uri="{FF2B5EF4-FFF2-40B4-BE49-F238E27FC236}">
                <a16:creationId xmlns:a16="http://schemas.microsoft.com/office/drawing/2014/main" id="{D47A88C0-1C89-C32C-3309-1C20782FFB8A}"/>
              </a:ext>
            </a:extLst>
          </p:cNvPr>
          <p:cNvCxnSpPr>
            <a:cxnSpLocks/>
          </p:cNvCxnSpPr>
          <p:nvPr/>
        </p:nvCxnSpPr>
        <p:spPr>
          <a:xfrm>
            <a:off x="6170557" y="3315051"/>
            <a:ext cx="321592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4" name="TextBox 13">
            <a:extLst>
              <a:ext uri="{FF2B5EF4-FFF2-40B4-BE49-F238E27FC236}">
                <a16:creationId xmlns:a16="http://schemas.microsoft.com/office/drawing/2014/main" id="{61618199-0447-40A9-8B94-88A06B18A439}"/>
              </a:ext>
            </a:extLst>
          </p:cNvPr>
          <p:cNvSpPr txBox="1"/>
          <p:nvPr/>
        </p:nvSpPr>
        <p:spPr>
          <a:xfrm>
            <a:off x="6788422" y="2247246"/>
            <a:ext cx="828000" cy="5283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방 향 키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입  력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46" name="직선 화살표 연결선 545">
            <a:extLst>
              <a:ext uri="{FF2B5EF4-FFF2-40B4-BE49-F238E27FC236}">
                <a16:creationId xmlns:a16="http://schemas.microsoft.com/office/drawing/2014/main" id="{2CB188AF-E82B-F46A-05DE-EF713008CD15}"/>
              </a:ext>
            </a:extLst>
          </p:cNvPr>
          <p:cNvCxnSpPr>
            <a:cxnSpLocks/>
          </p:cNvCxnSpPr>
          <p:nvPr/>
        </p:nvCxnSpPr>
        <p:spPr>
          <a:xfrm>
            <a:off x="5611975" y="1686993"/>
            <a:ext cx="880966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0" name="직선 화살표 연결선 549">
            <a:extLst>
              <a:ext uri="{FF2B5EF4-FFF2-40B4-BE49-F238E27FC236}">
                <a16:creationId xmlns:a16="http://schemas.microsoft.com/office/drawing/2014/main" id="{B3DC4BF0-8DB0-68EA-2E01-343483C45777}"/>
              </a:ext>
            </a:extLst>
          </p:cNvPr>
          <p:cNvCxnSpPr>
            <a:cxnSpLocks/>
          </p:cNvCxnSpPr>
          <p:nvPr/>
        </p:nvCxnSpPr>
        <p:spPr>
          <a:xfrm>
            <a:off x="7067809" y="1845510"/>
            <a:ext cx="0" cy="43319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3" name="TextBox 13">
            <a:extLst>
              <a:ext uri="{FF2B5EF4-FFF2-40B4-BE49-F238E27FC236}">
                <a16:creationId xmlns:a16="http://schemas.microsoft.com/office/drawing/2014/main" id="{C91E42A7-C53C-84C3-C2B0-3497A55D21D9}"/>
              </a:ext>
            </a:extLst>
          </p:cNvPr>
          <p:cNvSpPr txBox="1"/>
          <p:nvPr/>
        </p:nvSpPr>
        <p:spPr>
          <a:xfrm>
            <a:off x="6592398" y="3229450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54" name="다이아몬드 553">
            <a:extLst>
              <a:ext uri="{FF2B5EF4-FFF2-40B4-BE49-F238E27FC236}">
                <a16:creationId xmlns:a16="http://schemas.microsoft.com/office/drawing/2014/main" id="{84CB50DC-DED3-A921-8696-A657528526B9}"/>
              </a:ext>
            </a:extLst>
          </p:cNvPr>
          <p:cNvSpPr/>
          <p:nvPr/>
        </p:nvSpPr>
        <p:spPr>
          <a:xfrm>
            <a:off x="6498434" y="3819229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5" name="TextBox 13">
            <a:extLst>
              <a:ext uri="{FF2B5EF4-FFF2-40B4-BE49-F238E27FC236}">
                <a16:creationId xmlns:a16="http://schemas.microsoft.com/office/drawing/2014/main" id="{F5A0622B-7852-C87D-5FFF-40ADEA349DB2}"/>
              </a:ext>
            </a:extLst>
          </p:cNvPr>
          <p:cNvSpPr txBox="1"/>
          <p:nvPr/>
        </p:nvSpPr>
        <p:spPr>
          <a:xfrm>
            <a:off x="6717144" y="3951157"/>
            <a:ext cx="828000" cy="5760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56" name="직선 화살표 연결선 555">
            <a:extLst>
              <a:ext uri="{FF2B5EF4-FFF2-40B4-BE49-F238E27FC236}">
                <a16:creationId xmlns:a16="http://schemas.microsoft.com/office/drawing/2014/main" id="{3ED7F06E-3DA2-2D44-195B-7B1458BA8CBE}"/>
              </a:ext>
            </a:extLst>
          </p:cNvPr>
          <p:cNvCxnSpPr>
            <a:cxnSpLocks/>
          </p:cNvCxnSpPr>
          <p:nvPr/>
        </p:nvCxnSpPr>
        <p:spPr>
          <a:xfrm>
            <a:off x="7074331" y="3550741"/>
            <a:ext cx="0" cy="27639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직선 화살표 연결선 559">
            <a:extLst>
              <a:ext uri="{FF2B5EF4-FFF2-40B4-BE49-F238E27FC236}">
                <a16:creationId xmlns:a16="http://schemas.microsoft.com/office/drawing/2014/main" id="{6A6D15C4-7CD5-CA15-1DF3-37EA33BB0B45}"/>
              </a:ext>
            </a:extLst>
          </p:cNvPr>
          <p:cNvCxnSpPr>
            <a:cxnSpLocks/>
          </p:cNvCxnSpPr>
          <p:nvPr/>
        </p:nvCxnSpPr>
        <p:spPr>
          <a:xfrm flipH="1">
            <a:off x="5351240" y="5979833"/>
            <a:ext cx="948049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1" name="직선 연결선 560">
            <a:extLst>
              <a:ext uri="{FF2B5EF4-FFF2-40B4-BE49-F238E27FC236}">
                <a16:creationId xmlns:a16="http://schemas.microsoft.com/office/drawing/2014/main" id="{74B03CB4-17FA-A16F-0559-2403D3D353CE}"/>
              </a:ext>
            </a:extLst>
          </p:cNvPr>
          <p:cNvCxnSpPr>
            <a:cxnSpLocks/>
          </p:cNvCxnSpPr>
          <p:nvPr/>
        </p:nvCxnSpPr>
        <p:spPr>
          <a:xfrm flipV="1">
            <a:off x="6299289" y="5121615"/>
            <a:ext cx="0" cy="858218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5" name="직선 연결선 564">
            <a:extLst>
              <a:ext uri="{FF2B5EF4-FFF2-40B4-BE49-F238E27FC236}">
                <a16:creationId xmlns:a16="http://schemas.microsoft.com/office/drawing/2014/main" id="{D3CDF72D-80A4-96F3-2AD4-280B095630CD}"/>
              </a:ext>
            </a:extLst>
          </p:cNvPr>
          <p:cNvCxnSpPr>
            <a:cxnSpLocks/>
          </p:cNvCxnSpPr>
          <p:nvPr/>
        </p:nvCxnSpPr>
        <p:spPr>
          <a:xfrm>
            <a:off x="6299289" y="4218980"/>
            <a:ext cx="200002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8" name="직선 화살표 연결선 567">
            <a:extLst>
              <a:ext uri="{FF2B5EF4-FFF2-40B4-BE49-F238E27FC236}">
                <a16:creationId xmlns:a16="http://schemas.microsoft.com/office/drawing/2014/main" id="{5339676F-8D3A-3B11-624A-704940DAD476}"/>
              </a:ext>
            </a:extLst>
          </p:cNvPr>
          <p:cNvCxnSpPr>
            <a:cxnSpLocks/>
          </p:cNvCxnSpPr>
          <p:nvPr/>
        </p:nvCxnSpPr>
        <p:spPr>
          <a:xfrm>
            <a:off x="7067809" y="2807643"/>
            <a:ext cx="0" cy="427249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6" name="TextBox 13">
            <a:extLst>
              <a:ext uri="{FF2B5EF4-FFF2-40B4-BE49-F238E27FC236}">
                <a16:creationId xmlns:a16="http://schemas.microsoft.com/office/drawing/2014/main" id="{06CD2C4E-4A13-ECEB-AE44-A6D9043CF4A1}"/>
              </a:ext>
            </a:extLst>
          </p:cNvPr>
          <p:cNvSpPr txBox="1"/>
          <p:nvPr/>
        </p:nvSpPr>
        <p:spPr>
          <a:xfrm>
            <a:off x="6573963" y="5194168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 위 안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77" name="TextBox 13">
            <a:extLst>
              <a:ext uri="{FF2B5EF4-FFF2-40B4-BE49-F238E27FC236}">
                <a16:creationId xmlns:a16="http://schemas.microsoft.com/office/drawing/2014/main" id="{6365395F-79B7-0DD9-0216-A5065CE902F8}"/>
              </a:ext>
            </a:extLst>
          </p:cNvPr>
          <p:cNvSpPr txBox="1"/>
          <p:nvPr/>
        </p:nvSpPr>
        <p:spPr>
          <a:xfrm>
            <a:off x="6623366" y="5361867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80" name="직선 화살표 연결선 579">
            <a:extLst>
              <a:ext uri="{FF2B5EF4-FFF2-40B4-BE49-F238E27FC236}">
                <a16:creationId xmlns:a16="http://schemas.microsoft.com/office/drawing/2014/main" id="{3FFC59B4-71F1-F3F8-3351-5AE340ED0DE9}"/>
              </a:ext>
            </a:extLst>
          </p:cNvPr>
          <p:cNvCxnSpPr>
            <a:cxnSpLocks/>
          </p:cNvCxnSpPr>
          <p:nvPr/>
        </p:nvCxnSpPr>
        <p:spPr>
          <a:xfrm flipH="1">
            <a:off x="7651027" y="3384901"/>
            <a:ext cx="343737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1" name="직선 연결선 580">
            <a:extLst>
              <a:ext uri="{FF2B5EF4-FFF2-40B4-BE49-F238E27FC236}">
                <a16:creationId xmlns:a16="http://schemas.microsoft.com/office/drawing/2014/main" id="{2352A1EB-3479-056B-FFB8-11330370D320}"/>
              </a:ext>
            </a:extLst>
          </p:cNvPr>
          <p:cNvCxnSpPr>
            <a:cxnSpLocks/>
          </p:cNvCxnSpPr>
          <p:nvPr/>
        </p:nvCxnSpPr>
        <p:spPr>
          <a:xfrm flipV="1">
            <a:off x="7988799" y="3378628"/>
            <a:ext cx="0" cy="208569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4" name="직선 연결선 583">
            <a:extLst>
              <a:ext uri="{FF2B5EF4-FFF2-40B4-BE49-F238E27FC236}">
                <a16:creationId xmlns:a16="http://schemas.microsoft.com/office/drawing/2014/main" id="{D9548993-7EBA-EB11-7AD1-546F5D021B54}"/>
              </a:ext>
            </a:extLst>
          </p:cNvPr>
          <p:cNvCxnSpPr>
            <a:cxnSpLocks/>
          </p:cNvCxnSpPr>
          <p:nvPr/>
        </p:nvCxnSpPr>
        <p:spPr>
          <a:xfrm>
            <a:off x="7680059" y="5464318"/>
            <a:ext cx="308740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5" name="TextBox 13">
            <a:extLst>
              <a:ext uri="{FF2B5EF4-FFF2-40B4-BE49-F238E27FC236}">
                <a16:creationId xmlns:a16="http://schemas.microsoft.com/office/drawing/2014/main" id="{98125AC7-5977-C5F1-6579-373A0C62A53F}"/>
              </a:ext>
            </a:extLst>
          </p:cNvPr>
          <p:cNvSpPr txBox="1"/>
          <p:nvPr/>
        </p:nvSpPr>
        <p:spPr>
          <a:xfrm>
            <a:off x="8183309" y="6296808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잔여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96" name="TextBox 13">
            <a:extLst>
              <a:ext uri="{FF2B5EF4-FFF2-40B4-BE49-F238E27FC236}">
                <a16:creationId xmlns:a16="http://schemas.microsoft.com/office/drawing/2014/main" id="{52CABFDC-18E9-F8E2-39E4-AD210FA3578C}"/>
              </a:ext>
            </a:extLst>
          </p:cNvPr>
          <p:cNvSpPr txBox="1"/>
          <p:nvPr/>
        </p:nvSpPr>
        <p:spPr>
          <a:xfrm>
            <a:off x="8175184" y="6430573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목 숨 여 부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601" name="직선 화살표 연결선 600">
            <a:extLst>
              <a:ext uri="{FF2B5EF4-FFF2-40B4-BE49-F238E27FC236}">
                <a16:creationId xmlns:a16="http://schemas.microsoft.com/office/drawing/2014/main" id="{C5E2F873-31D0-45D9-7F30-6642F48158E7}"/>
              </a:ext>
            </a:extLst>
          </p:cNvPr>
          <p:cNvCxnSpPr>
            <a:cxnSpLocks/>
          </p:cNvCxnSpPr>
          <p:nvPr/>
        </p:nvCxnSpPr>
        <p:spPr>
          <a:xfrm flipH="1">
            <a:off x="5617658" y="1298884"/>
            <a:ext cx="242541" cy="244370"/>
          </a:xfrm>
          <a:prstGeom prst="straightConnector1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8" name="직선 연결선 607">
            <a:extLst>
              <a:ext uri="{FF2B5EF4-FFF2-40B4-BE49-F238E27FC236}">
                <a16:creationId xmlns:a16="http://schemas.microsoft.com/office/drawing/2014/main" id="{CC459A38-7502-DBE0-DD24-100BC523C553}"/>
              </a:ext>
            </a:extLst>
          </p:cNvPr>
          <p:cNvCxnSpPr>
            <a:cxnSpLocks/>
          </p:cNvCxnSpPr>
          <p:nvPr/>
        </p:nvCxnSpPr>
        <p:spPr>
          <a:xfrm>
            <a:off x="5850517" y="1303371"/>
            <a:ext cx="2703841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0" name="직선 연결선 609">
            <a:extLst>
              <a:ext uri="{FF2B5EF4-FFF2-40B4-BE49-F238E27FC236}">
                <a16:creationId xmlns:a16="http://schemas.microsoft.com/office/drawing/2014/main" id="{D3A9426D-AB44-2C57-F198-ECF27ADFC776}"/>
              </a:ext>
            </a:extLst>
          </p:cNvPr>
          <p:cNvCxnSpPr>
            <a:cxnSpLocks/>
          </p:cNvCxnSpPr>
          <p:nvPr/>
        </p:nvCxnSpPr>
        <p:spPr>
          <a:xfrm flipV="1">
            <a:off x="8564559" y="1294524"/>
            <a:ext cx="0" cy="2759022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6" name="직선 화살표 연결선 615">
            <a:extLst>
              <a:ext uri="{FF2B5EF4-FFF2-40B4-BE49-F238E27FC236}">
                <a16:creationId xmlns:a16="http://schemas.microsoft.com/office/drawing/2014/main" id="{C9FD4880-77F7-75E0-D190-041FE317B0DF}"/>
              </a:ext>
            </a:extLst>
          </p:cNvPr>
          <p:cNvCxnSpPr>
            <a:cxnSpLocks/>
          </p:cNvCxnSpPr>
          <p:nvPr/>
        </p:nvCxnSpPr>
        <p:spPr>
          <a:xfrm flipH="1">
            <a:off x="5631397" y="1055825"/>
            <a:ext cx="4180261" cy="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6" name="다이아몬드 625">
            <a:extLst>
              <a:ext uri="{FF2B5EF4-FFF2-40B4-BE49-F238E27FC236}">
                <a16:creationId xmlns:a16="http://schemas.microsoft.com/office/drawing/2014/main" id="{9E8C1689-077F-3886-1FA3-CB7A537C63F5}"/>
              </a:ext>
            </a:extLst>
          </p:cNvPr>
          <p:cNvSpPr/>
          <p:nvPr/>
        </p:nvSpPr>
        <p:spPr>
          <a:xfrm>
            <a:off x="9244655" y="3341316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7" name="TextBox 13">
            <a:extLst>
              <a:ext uri="{FF2B5EF4-FFF2-40B4-BE49-F238E27FC236}">
                <a16:creationId xmlns:a16="http://schemas.microsoft.com/office/drawing/2014/main" id="{35BA69C5-1788-4E03-8B52-A387BCF8E512}"/>
              </a:ext>
            </a:extLst>
          </p:cNvPr>
          <p:cNvSpPr txBox="1"/>
          <p:nvPr/>
        </p:nvSpPr>
        <p:spPr>
          <a:xfrm>
            <a:off x="9430811" y="3537515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재시작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28" name="TextBox 13">
            <a:extLst>
              <a:ext uri="{FF2B5EF4-FFF2-40B4-BE49-F238E27FC236}">
                <a16:creationId xmlns:a16="http://schemas.microsoft.com/office/drawing/2014/main" id="{A6CF12A0-15FD-28C2-FB15-BB384313CB3A}"/>
              </a:ext>
            </a:extLst>
          </p:cNvPr>
          <p:cNvSpPr txBox="1"/>
          <p:nvPr/>
        </p:nvSpPr>
        <p:spPr>
          <a:xfrm>
            <a:off x="9536034" y="3681219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R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키 입력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630" name="직선 화살표 연결선 629">
            <a:extLst>
              <a:ext uri="{FF2B5EF4-FFF2-40B4-BE49-F238E27FC236}">
                <a16:creationId xmlns:a16="http://schemas.microsoft.com/office/drawing/2014/main" id="{8BA1E160-0B5F-A909-D006-74A5E5BFC8A7}"/>
              </a:ext>
            </a:extLst>
          </p:cNvPr>
          <p:cNvCxnSpPr>
            <a:cxnSpLocks/>
          </p:cNvCxnSpPr>
          <p:nvPr/>
        </p:nvCxnSpPr>
        <p:spPr>
          <a:xfrm flipV="1">
            <a:off x="9810484" y="5939641"/>
            <a:ext cx="0" cy="617586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3" name="직선 연결선 632">
            <a:extLst>
              <a:ext uri="{FF2B5EF4-FFF2-40B4-BE49-F238E27FC236}">
                <a16:creationId xmlns:a16="http://schemas.microsoft.com/office/drawing/2014/main" id="{54AE01EB-2DF3-69CF-0AEE-E3081B1945B4}"/>
              </a:ext>
            </a:extLst>
          </p:cNvPr>
          <p:cNvCxnSpPr>
            <a:cxnSpLocks/>
          </p:cNvCxnSpPr>
          <p:nvPr/>
        </p:nvCxnSpPr>
        <p:spPr>
          <a:xfrm>
            <a:off x="9141490" y="6559014"/>
            <a:ext cx="165598" cy="0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6" name="직선 화살표 연결선 635">
            <a:extLst>
              <a:ext uri="{FF2B5EF4-FFF2-40B4-BE49-F238E27FC236}">
                <a16:creationId xmlns:a16="http://schemas.microsoft.com/office/drawing/2014/main" id="{BE33EDA6-49C9-99DC-4FA7-7DD7EDF5DD03}"/>
              </a:ext>
            </a:extLst>
          </p:cNvPr>
          <p:cNvCxnSpPr>
            <a:cxnSpLocks/>
            <a:endCxn id="626" idx="2"/>
          </p:cNvCxnSpPr>
          <p:nvPr/>
        </p:nvCxnSpPr>
        <p:spPr>
          <a:xfrm flipV="1">
            <a:off x="9817469" y="4138339"/>
            <a:ext cx="1736" cy="1469202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3" name="직선 화살표 연결선 642">
            <a:extLst>
              <a:ext uri="{FF2B5EF4-FFF2-40B4-BE49-F238E27FC236}">
                <a16:creationId xmlns:a16="http://schemas.microsoft.com/office/drawing/2014/main" id="{4B9FE70E-BFB9-DA62-0CEE-592CFD88B5D9}"/>
              </a:ext>
            </a:extLst>
          </p:cNvPr>
          <p:cNvCxnSpPr>
            <a:cxnSpLocks/>
          </p:cNvCxnSpPr>
          <p:nvPr/>
        </p:nvCxnSpPr>
        <p:spPr>
          <a:xfrm>
            <a:off x="5023077" y="3345182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직선 화살표 연결선 685">
            <a:extLst>
              <a:ext uri="{FF2B5EF4-FFF2-40B4-BE49-F238E27FC236}">
                <a16:creationId xmlns:a16="http://schemas.microsoft.com/office/drawing/2014/main" id="{387ADF05-C4D1-0171-AE66-15BC9A5058C3}"/>
              </a:ext>
            </a:extLst>
          </p:cNvPr>
          <p:cNvCxnSpPr>
            <a:cxnSpLocks/>
          </p:cNvCxnSpPr>
          <p:nvPr/>
        </p:nvCxnSpPr>
        <p:spPr>
          <a:xfrm>
            <a:off x="5040803" y="4022989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직선 화살표 연결선 687">
            <a:extLst>
              <a:ext uri="{FF2B5EF4-FFF2-40B4-BE49-F238E27FC236}">
                <a16:creationId xmlns:a16="http://schemas.microsoft.com/office/drawing/2014/main" id="{B2A9C852-4CD2-E0DB-3702-9A51BD382B26}"/>
              </a:ext>
            </a:extLst>
          </p:cNvPr>
          <p:cNvCxnSpPr>
            <a:cxnSpLocks/>
          </p:cNvCxnSpPr>
          <p:nvPr/>
        </p:nvCxnSpPr>
        <p:spPr>
          <a:xfrm flipH="1">
            <a:off x="2306146" y="2697755"/>
            <a:ext cx="510094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직선 연결선 688">
            <a:extLst>
              <a:ext uri="{FF2B5EF4-FFF2-40B4-BE49-F238E27FC236}">
                <a16:creationId xmlns:a16="http://schemas.microsoft.com/office/drawing/2014/main" id="{699C0CBB-9EA9-8011-F44D-ABF0F8FF4996}"/>
              </a:ext>
            </a:extLst>
          </p:cNvPr>
          <p:cNvCxnSpPr>
            <a:cxnSpLocks/>
          </p:cNvCxnSpPr>
          <p:nvPr/>
        </p:nvCxnSpPr>
        <p:spPr>
          <a:xfrm flipV="1">
            <a:off x="3483166" y="2696233"/>
            <a:ext cx="0" cy="701447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4" name="TextBox 13">
            <a:extLst>
              <a:ext uri="{FF2B5EF4-FFF2-40B4-BE49-F238E27FC236}">
                <a16:creationId xmlns:a16="http://schemas.microsoft.com/office/drawing/2014/main" id="{96AF8490-9D61-5AF6-4855-9F6F12DD76A1}"/>
              </a:ext>
            </a:extLst>
          </p:cNvPr>
          <p:cNvSpPr txBox="1"/>
          <p:nvPr/>
        </p:nvSpPr>
        <p:spPr>
          <a:xfrm>
            <a:off x="2865126" y="2539267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699" name="직선 연결선 698">
            <a:extLst>
              <a:ext uri="{FF2B5EF4-FFF2-40B4-BE49-F238E27FC236}">
                <a16:creationId xmlns:a16="http://schemas.microsoft.com/office/drawing/2014/main" id="{5FC763AC-1CF2-B21F-E0D9-1B77947538C0}"/>
              </a:ext>
            </a:extLst>
          </p:cNvPr>
          <p:cNvCxnSpPr>
            <a:cxnSpLocks/>
          </p:cNvCxnSpPr>
          <p:nvPr/>
        </p:nvCxnSpPr>
        <p:spPr>
          <a:xfrm flipH="1">
            <a:off x="3128252" y="2695345"/>
            <a:ext cx="366026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TextBox 13">
            <a:extLst>
              <a:ext uri="{FF2B5EF4-FFF2-40B4-BE49-F238E27FC236}">
                <a16:creationId xmlns:a16="http://schemas.microsoft.com/office/drawing/2014/main" id="{BB3E34FD-8D4A-A891-F944-858F097160F0}"/>
              </a:ext>
            </a:extLst>
          </p:cNvPr>
          <p:cNvSpPr txBox="1"/>
          <p:nvPr/>
        </p:nvSpPr>
        <p:spPr>
          <a:xfrm>
            <a:off x="2498009" y="364898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B00A15CD-A5A1-E119-95EA-45E444813608}"/>
              </a:ext>
            </a:extLst>
          </p:cNvPr>
          <p:cNvCxnSpPr>
            <a:cxnSpLocks/>
          </p:cNvCxnSpPr>
          <p:nvPr/>
        </p:nvCxnSpPr>
        <p:spPr>
          <a:xfrm flipH="1">
            <a:off x="2291550" y="3799626"/>
            <a:ext cx="179133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Box 13">
            <a:extLst>
              <a:ext uri="{FF2B5EF4-FFF2-40B4-BE49-F238E27FC236}">
                <a16:creationId xmlns:a16="http://schemas.microsoft.com/office/drawing/2014/main" id="{93ED192A-FE9F-7A89-1AEA-3A32F81E5474}"/>
              </a:ext>
            </a:extLst>
          </p:cNvPr>
          <p:cNvSpPr txBox="1"/>
          <p:nvPr/>
        </p:nvSpPr>
        <p:spPr>
          <a:xfrm>
            <a:off x="1563223" y="4295456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266" name="직선 연결선 265">
            <a:extLst>
              <a:ext uri="{FF2B5EF4-FFF2-40B4-BE49-F238E27FC236}">
                <a16:creationId xmlns:a16="http://schemas.microsoft.com/office/drawing/2014/main" id="{DAF789A4-E9DB-0339-55FC-A87BBEDF395C}"/>
              </a:ext>
            </a:extLst>
          </p:cNvPr>
          <p:cNvCxnSpPr>
            <a:cxnSpLocks/>
          </p:cNvCxnSpPr>
          <p:nvPr/>
        </p:nvCxnSpPr>
        <p:spPr>
          <a:xfrm>
            <a:off x="1703641" y="4205875"/>
            <a:ext cx="0" cy="178664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>
            <a:extLst>
              <a:ext uri="{FF2B5EF4-FFF2-40B4-BE49-F238E27FC236}">
                <a16:creationId xmlns:a16="http://schemas.microsoft.com/office/drawing/2014/main" id="{4C964304-1A3F-AA3D-40A6-9A2B0435BD4D}"/>
              </a:ext>
            </a:extLst>
          </p:cNvPr>
          <p:cNvCxnSpPr>
            <a:cxnSpLocks/>
          </p:cNvCxnSpPr>
          <p:nvPr/>
        </p:nvCxnSpPr>
        <p:spPr>
          <a:xfrm flipH="1">
            <a:off x="2996240" y="4932367"/>
            <a:ext cx="241932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TextBox 13">
            <a:extLst>
              <a:ext uri="{FF2B5EF4-FFF2-40B4-BE49-F238E27FC236}">
                <a16:creationId xmlns:a16="http://schemas.microsoft.com/office/drawing/2014/main" id="{420C83E3-02EB-E51D-95B5-44D20FB2D366}"/>
              </a:ext>
            </a:extLst>
          </p:cNvPr>
          <p:cNvSpPr txBox="1"/>
          <p:nvPr/>
        </p:nvSpPr>
        <p:spPr>
          <a:xfrm>
            <a:off x="2692370" y="477254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276" name="직선 화살표 연결선 275">
            <a:extLst>
              <a:ext uri="{FF2B5EF4-FFF2-40B4-BE49-F238E27FC236}">
                <a16:creationId xmlns:a16="http://schemas.microsoft.com/office/drawing/2014/main" id="{87B89B5E-073E-1A79-9105-6003B165AB1D}"/>
              </a:ext>
            </a:extLst>
          </p:cNvPr>
          <p:cNvCxnSpPr>
            <a:cxnSpLocks/>
          </p:cNvCxnSpPr>
          <p:nvPr/>
        </p:nvCxnSpPr>
        <p:spPr>
          <a:xfrm flipV="1">
            <a:off x="1703641" y="5095167"/>
            <a:ext cx="0" cy="175991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직선 연결선 277">
            <a:extLst>
              <a:ext uri="{FF2B5EF4-FFF2-40B4-BE49-F238E27FC236}">
                <a16:creationId xmlns:a16="http://schemas.microsoft.com/office/drawing/2014/main" id="{FC75E803-7D95-ADF2-63E6-36C0793E754A}"/>
              </a:ext>
            </a:extLst>
          </p:cNvPr>
          <p:cNvCxnSpPr>
            <a:cxnSpLocks/>
          </p:cNvCxnSpPr>
          <p:nvPr/>
        </p:nvCxnSpPr>
        <p:spPr>
          <a:xfrm>
            <a:off x="1690941" y="5268695"/>
            <a:ext cx="1379134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직선 연결선 291">
            <a:extLst>
              <a:ext uri="{FF2B5EF4-FFF2-40B4-BE49-F238E27FC236}">
                <a16:creationId xmlns:a16="http://schemas.microsoft.com/office/drawing/2014/main" id="{B91519B5-F53B-3F99-43C3-7C20503753F6}"/>
              </a:ext>
            </a:extLst>
          </p:cNvPr>
          <p:cNvCxnSpPr>
            <a:cxnSpLocks/>
          </p:cNvCxnSpPr>
          <p:nvPr/>
        </p:nvCxnSpPr>
        <p:spPr>
          <a:xfrm>
            <a:off x="5045774" y="5110515"/>
            <a:ext cx="0" cy="174137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13">
            <a:extLst>
              <a:ext uri="{FF2B5EF4-FFF2-40B4-BE49-F238E27FC236}">
                <a16:creationId xmlns:a16="http://schemas.microsoft.com/office/drawing/2014/main" id="{BCC965AE-DCAE-E603-7668-7A7DB0BD092F}"/>
              </a:ext>
            </a:extLst>
          </p:cNvPr>
          <p:cNvSpPr txBox="1"/>
          <p:nvPr/>
        </p:nvSpPr>
        <p:spPr>
          <a:xfrm>
            <a:off x="4140992" y="354730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sp>
        <p:nvSpPr>
          <p:cNvPr id="297" name="TextBox 13">
            <a:extLst>
              <a:ext uri="{FF2B5EF4-FFF2-40B4-BE49-F238E27FC236}">
                <a16:creationId xmlns:a16="http://schemas.microsoft.com/office/drawing/2014/main" id="{4C127B98-07C5-3DAD-722B-31C8E9D9FDF0}"/>
              </a:ext>
            </a:extLst>
          </p:cNvPr>
          <p:cNvSpPr txBox="1"/>
          <p:nvPr/>
        </p:nvSpPr>
        <p:spPr>
          <a:xfrm>
            <a:off x="2708871" y="5445616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2E443250-EF92-D810-D2A5-B922B2AC5394}"/>
              </a:ext>
            </a:extLst>
          </p:cNvPr>
          <p:cNvCxnSpPr>
            <a:cxnSpLocks/>
          </p:cNvCxnSpPr>
          <p:nvPr/>
        </p:nvCxnSpPr>
        <p:spPr>
          <a:xfrm>
            <a:off x="987993" y="5605951"/>
            <a:ext cx="1687588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TextBox 13">
            <a:extLst>
              <a:ext uri="{FF2B5EF4-FFF2-40B4-BE49-F238E27FC236}">
                <a16:creationId xmlns:a16="http://schemas.microsoft.com/office/drawing/2014/main" id="{86682FA2-F561-54AF-A20D-1CC3A6CF86CC}"/>
              </a:ext>
            </a:extLst>
          </p:cNvPr>
          <p:cNvSpPr txBox="1"/>
          <p:nvPr/>
        </p:nvSpPr>
        <p:spPr>
          <a:xfrm>
            <a:off x="3125366" y="5097911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305" name="직선 연결선 304">
            <a:extLst>
              <a:ext uri="{FF2B5EF4-FFF2-40B4-BE49-F238E27FC236}">
                <a16:creationId xmlns:a16="http://schemas.microsoft.com/office/drawing/2014/main" id="{7D8D70E0-648E-CAD7-11E9-62BC708E4B78}"/>
              </a:ext>
            </a:extLst>
          </p:cNvPr>
          <p:cNvCxnSpPr>
            <a:cxnSpLocks/>
          </p:cNvCxnSpPr>
          <p:nvPr/>
        </p:nvCxnSpPr>
        <p:spPr>
          <a:xfrm>
            <a:off x="3458606" y="5274252"/>
            <a:ext cx="1575198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TextBox 13">
            <a:extLst>
              <a:ext uri="{FF2B5EF4-FFF2-40B4-BE49-F238E27FC236}">
                <a16:creationId xmlns:a16="http://schemas.microsoft.com/office/drawing/2014/main" id="{E05AAD06-4159-F0B9-0D75-38863E4028F8}"/>
              </a:ext>
            </a:extLst>
          </p:cNvPr>
          <p:cNvSpPr txBox="1"/>
          <p:nvPr/>
        </p:nvSpPr>
        <p:spPr>
          <a:xfrm>
            <a:off x="3896476" y="4566459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310" name="직선 연결선 309">
            <a:extLst>
              <a:ext uri="{FF2B5EF4-FFF2-40B4-BE49-F238E27FC236}">
                <a16:creationId xmlns:a16="http://schemas.microsoft.com/office/drawing/2014/main" id="{A026A867-4628-57F8-43CD-5D9BC1D82CE6}"/>
              </a:ext>
            </a:extLst>
          </p:cNvPr>
          <p:cNvCxnSpPr>
            <a:cxnSpLocks/>
          </p:cNvCxnSpPr>
          <p:nvPr/>
        </p:nvCxnSpPr>
        <p:spPr>
          <a:xfrm flipH="1">
            <a:off x="3470466" y="4711836"/>
            <a:ext cx="367959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TextBox 13">
            <a:extLst>
              <a:ext uri="{FF2B5EF4-FFF2-40B4-BE49-F238E27FC236}">
                <a16:creationId xmlns:a16="http://schemas.microsoft.com/office/drawing/2014/main" id="{AACE9B26-0BE7-53AE-F0EC-5805FB765BFE}"/>
              </a:ext>
            </a:extLst>
          </p:cNvPr>
          <p:cNvSpPr txBox="1"/>
          <p:nvPr/>
        </p:nvSpPr>
        <p:spPr>
          <a:xfrm>
            <a:off x="5103641" y="6136219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sp>
        <p:nvSpPr>
          <p:cNvPr id="314" name="TextBox 13">
            <a:extLst>
              <a:ext uri="{FF2B5EF4-FFF2-40B4-BE49-F238E27FC236}">
                <a16:creationId xmlns:a16="http://schemas.microsoft.com/office/drawing/2014/main" id="{F36FB00C-BBCA-827A-7210-C85CF18C3A44}"/>
              </a:ext>
            </a:extLst>
          </p:cNvPr>
          <p:cNvSpPr txBox="1"/>
          <p:nvPr/>
        </p:nvSpPr>
        <p:spPr>
          <a:xfrm>
            <a:off x="8413993" y="399876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316" name="직선 연결선 315">
            <a:extLst>
              <a:ext uri="{FF2B5EF4-FFF2-40B4-BE49-F238E27FC236}">
                <a16:creationId xmlns:a16="http://schemas.microsoft.com/office/drawing/2014/main" id="{7C9828D2-A03F-A2D1-8001-D217277DC372}"/>
              </a:ext>
            </a:extLst>
          </p:cNvPr>
          <p:cNvCxnSpPr>
            <a:cxnSpLocks/>
          </p:cNvCxnSpPr>
          <p:nvPr/>
        </p:nvCxnSpPr>
        <p:spPr>
          <a:xfrm flipV="1">
            <a:off x="8565194" y="4265477"/>
            <a:ext cx="0" cy="1992343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extBox 13">
            <a:extLst>
              <a:ext uri="{FF2B5EF4-FFF2-40B4-BE49-F238E27FC236}">
                <a16:creationId xmlns:a16="http://schemas.microsoft.com/office/drawing/2014/main" id="{F508CB6C-85AD-92B3-672A-0F18421C3C46}"/>
              </a:ext>
            </a:extLst>
          </p:cNvPr>
          <p:cNvSpPr txBox="1"/>
          <p:nvPr/>
        </p:nvSpPr>
        <p:spPr>
          <a:xfrm>
            <a:off x="9667924" y="2468880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726" name="직선 연결선 725">
            <a:extLst>
              <a:ext uri="{FF2B5EF4-FFF2-40B4-BE49-F238E27FC236}">
                <a16:creationId xmlns:a16="http://schemas.microsoft.com/office/drawing/2014/main" id="{F9265F16-E566-2476-F3E7-E3AD62B15ADB}"/>
              </a:ext>
            </a:extLst>
          </p:cNvPr>
          <p:cNvCxnSpPr>
            <a:cxnSpLocks/>
          </p:cNvCxnSpPr>
          <p:nvPr/>
        </p:nvCxnSpPr>
        <p:spPr>
          <a:xfrm flipV="1">
            <a:off x="9819125" y="2819142"/>
            <a:ext cx="0" cy="581987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직선 화살표 연결선 728">
            <a:extLst>
              <a:ext uri="{FF2B5EF4-FFF2-40B4-BE49-F238E27FC236}">
                <a16:creationId xmlns:a16="http://schemas.microsoft.com/office/drawing/2014/main" id="{7ABA1F26-D1CC-297D-26A3-A4269C76D447}"/>
              </a:ext>
            </a:extLst>
          </p:cNvPr>
          <p:cNvCxnSpPr>
            <a:cxnSpLocks/>
          </p:cNvCxnSpPr>
          <p:nvPr/>
        </p:nvCxnSpPr>
        <p:spPr>
          <a:xfrm flipV="1">
            <a:off x="10952922" y="3200988"/>
            <a:ext cx="0" cy="542867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4" name="TextBox 13">
            <a:extLst>
              <a:ext uri="{FF2B5EF4-FFF2-40B4-BE49-F238E27FC236}">
                <a16:creationId xmlns:a16="http://schemas.microsoft.com/office/drawing/2014/main" id="{96F46A14-18F7-E0BD-3B1B-B7FADABADCF8}"/>
              </a:ext>
            </a:extLst>
          </p:cNvPr>
          <p:cNvSpPr txBox="1"/>
          <p:nvPr/>
        </p:nvSpPr>
        <p:spPr>
          <a:xfrm>
            <a:off x="10584573" y="3572260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39" name="직선 연결선 738">
            <a:extLst>
              <a:ext uri="{FF2B5EF4-FFF2-40B4-BE49-F238E27FC236}">
                <a16:creationId xmlns:a16="http://schemas.microsoft.com/office/drawing/2014/main" id="{C159D042-7B27-690C-CEAC-F553BBE95745}"/>
              </a:ext>
            </a:extLst>
          </p:cNvPr>
          <p:cNvCxnSpPr>
            <a:cxnSpLocks/>
          </p:cNvCxnSpPr>
          <p:nvPr/>
        </p:nvCxnSpPr>
        <p:spPr>
          <a:xfrm>
            <a:off x="10397761" y="3743944"/>
            <a:ext cx="131183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2" name="TextBox 13">
            <a:extLst>
              <a:ext uri="{FF2B5EF4-FFF2-40B4-BE49-F238E27FC236}">
                <a16:creationId xmlns:a16="http://schemas.microsoft.com/office/drawing/2014/main" id="{EBA0C9AE-87E3-3C18-E5E5-E6071DC63F84}"/>
              </a:ext>
            </a:extLst>
          </p:cNvPr>
          <p:cNvSpPr txBox="1"/>
          <p:nvPr/>
        </p:nvSpPr>
        <p:spPr>
          <a:xfrm>
            <a:off x="6931693" y="4738254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747" name="직선 연결선 746">
            <a:extLst>
              <a:ext uri="{FF2B5EF4-FFF2-40B4-BE49-F238E27FC236}">
                <a16:creationId xmlns:a16="http://schemas.microsoft.com/office/drawing/2014/main" id="{CED8C37E-209A-A70A-F197-4FA1DA467176}"/>
              </a:ext>
            </a:extLst>
          </p:cNvPr>
          <p:cNvCxnSpPr>
            <a:cxnSpLocks/>
          </p:cNvCxnSpPr>
          <p:nvPr/>
        </p:nvCxnSpPr>
        <p:spPr>
          <a:xfrm flipV="1">
            <a:off x="7069568" y="4616252"/>
            <a:ext cx="0" cy="206437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1" name="TextBox 13">
            <a:extLst>
              <a:ext uri="{FF2B5EF4-FFF2-40B4-BE49-F238E27FC236}">
                <a16:creationId xmlns:a16="http://schemas.microsoft.com/office/drawing/2014/main" id="{5A10712A-D845-A969-ECAF-3603A13E5EB1}"/>
              </a:ext>
            </a:extLst>
          </p:cNvPr>
          <p:cNvSpPr txBox="1"/>
          <p:nvPr/>
        </p:nvSpPr>
        <p:spPr>
          <a:xfrm>
            <a:off x="6217790" y="4866075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53" name="직선 연결선 752">
            <a:extLst>
              <a:ext uri="{FF2B5EF4-FFF2-40B4-BE49-F238E27FC236}">
                <a16:creationId xmlns:a16="http://schemas.microsoft.com/office/drawing/2014/main" id="{F0ED10CB-8159-152E-AB87-10AC990A787C}"/>
              </a:ext>
            </a:extLst>
          </p:cNvPr>
          <p:cNvCxnSpPr>
            <a:cxnSpLocks/>
          </p:cNvCxnSpPr>
          <p:nvPr/>
        </p:nvCxnSpPr>
        <p:spPr>
          <a:xfrm flipV="1">
            <a:off x="6299289" y="4217740"/>
            <a:ext cx="0" cy="70987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2" name="TextBox 13">
            <a:extLst>
              <a:ext uri="{FF2B5EF4-FFF2-40B4-BE49-F238E27FC236}">
                <a16:creationId xmlns:a16="http://schemas.microsoft.com/office/drawing/2014/main" id="{B407CB0C-B018-231B-7EE8-C31AE61F457E}"/>
              </a:ext>
            </a:extLst>
          </p:cNvPr>
          <p:cNvSpPr txBox="1"/>
          <p:nvPr/>
        </p:nvSpPr>
        <p:spPr>
          <a:xfrm>
            <a:off x="9333009" y="6396710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76" name="직선 연결선 775">
            <a:extLst>
              <a:ext uri="{FF2B5EF4-FFF2-40B4-BE49-F238E27FC236}">
                <a16:creationId xmlns:a16="http://schemas.microsoft.com/office/drawing/2014/main" id="{F2B68A62-9903-915C-C5E6-F52F136BE08A}"/>
              </a:ext>
            </a:extLst>
          </p:cNvPr>
          <p:cNvCxnSpPr>
            <a:cxnSpLocks/>
          </p:cNvCxnSpPr>
          <p:nvPr/>
        </p:nvCxnSpPr>
        <p:spPr>
          <a:xfrm>
            <a:off x="9546678" y="6559608"/>
            <a:ext cx="255985" cy="0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직선 화살표 연결선 790">
            <a:extLst>
              <a:ext uri="{FF2B5EF4-FFF2-40B4-BE49-F238E27FC236}">
                <a16:creationId xmlns:a16="http://schemas.microsoft.com/office/drawing/2014/main" id="{A37EFA3D-F573-6026-E3B6-8173ECAF9344}"/>
              </a:ext>
            </a:extLst>
          </p:cNvPr>
          <p:cNvCxnSpPr>
            <a:cxnSpLocks/>
          </p:cNvCxnSpPr>
          <p:nvPr/>
        </p:nvCxnSpPr>
        <p:spPr>
          <a:xfrm>
            <a:off x="5966527" y="3401129"/>
            <a:ext cx="525622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직선 연결선 791">
            <a:extLst>
              <a:ext uri="{FF2B5EF4-FFF2-40B4-BE49-F238E27FC236}">
                <a16:creationId xmlns:a16="http://schemas.microsoft.com/office/drawing/2014/main" id="{F78D39EA-3E6F-0423-A580-1F5A8D779C23}"/>
              </a:ext>
            </a:extLst>
          </p:cNvPr>
          <p:cNvCxnSpPr>
            <a:cxnSpLocks/>
          </p:cNvCxnSpPr>
          <p:nvPr/>
        </p:nvCxnSpPr>
        <p:spPr>
          <a:xfrm flipV="1">
            <a:off x="5966527" y="3394424"/>
            <a:ext cx="0" cy="1173472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9" name="TextBox 13">
            <a:extLst>
              <a:ext uri="{FF2B5EF4-FFF2-40B4-BE49-F238E27FC236}">
                <a16:creationId xmlns:a16="http://schemas.microsoft.com/office/drawing/2014/main" id="{67DA875B-9234-B70C-7DC8-77C81CF224B4}"/>
              </a:ext>
            </a:extLst>
          </p:cNvPr>
          <p:cNvSpPr txBox="1"/>
          <p:nvPr/>
        </p:nvSpPr>
        <p:spPr>
          <a:xfrm>
            <a:off x="5886461" y="4527157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802" name="직선 연결선 801">
            <a:extLst>
              <a:ext uri="{FF2B5EF4-FFF2-40B4-BE49-F238E27FC236}">
                <a16:creationId xmlns:a16="http://schemas.microsoft.com/office/drawing/2014/main" id="{8CA501CD-D141-33D4-5F7E-17C8D1AB4F7E}"/>
              </a:ext>
            </a:extLst>
          </p:cNvPr>
          <p:cNvCxnSpPr>
            <a:cxnSpLocks/>
          </p:cNvCxnSpPr>
          <p:nvPr/>
        </p:nvCxnSpPr>
        <p:spPr>
          <a:xfrm flipV="1">
            <a:off x="5966527" y="4795712"/>
            <a:ext cx="0" cy="980921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5" name="TextBox 13">
            <a:extLst>
              <a:ext uri="{FF2B5EF4-FFF2-40B4-BE49-F238E27FC236}">
                <a16:creationId xmlns:a16="http://schemas.microsoft.com/office/drawing/2014/main" id="{FE161813-2302-087F-F8EB-C9D153C65976}"/>
              </a:ext>
            </a:extLst>
          </p:cNvPr>
          <p:cNvSpPr txBox="1"/>
          <p:nvPr/>
        </p:nvSpPr>
        <p:spPr>
          <a:xfrm>
            <a:off x="2466203" y="5722420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806" name="직선 연결선 805">
            <a:extLst>
              <a:ext uri="{FF2B5EF4-FFF2-40B4-BE49-F238E27FC236}">
                <a16:creationId xmlns:a16="http://schemas.microsoft.com/office/drawing/2014/main" id="{64339CC3-1006-F7F5-135E-36D16F3F059E}"/>
              </a:ext>
            </a:extLst>
          </p:cNvPr>
          <p:cNvCxnSpPr>
            <a:cxnSpLocks/>
          </p:cNvCxnSpPr>
          <p:nvPr/>
        </p:nvCxnSpPr>
        <p:spPr>
          <a:xfrm>
            <a:off x="732625" y="5882755"/>
            <a:ext cx="1687588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7" name="직선 연결선 806">
            <a:extLst>
              <a:ext uri="{FF2B5EF4-FFF2-40B4-BE49-F238E27FC236}">
                <a16:creationId xmlns:a16="http://schemas.microsoft.com/office/drawing/2014/main" id="{CDA4184A-D079-E581-0AA9-AD8DF9BBC595}"/>
              </a:ext>
            </a:extLst>
          </p:cNvPr>
          <p:cNvCxnSpPr>
            <a:cxnSpLocks/>
          </p:cNvCxnSpPr>
          <p:nvPr/>
        </p:nvCxnSpPr>
        <p:spPr>
          <a:xfrm>
            <a:off x="2727123" y="5881407"/>
            <a:ext cx="1885117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0" name="직선 연결선 809">
            <a:extLst>
              <a:ext uri="{FF2B5EF4-FFF2-40B4-BE49-F238E27FC236}">
                <a16:creationId xmlns:a16="http://schemas.microsoft.com/office/drawing/2014/main" id="{DFC15FDF-1451-2884-CCF5-C4B7B5CBEF90}"/>
              </a:ext>
            </a:extLst>
          </p:cNvPr>
          <p:cNvCxnSpPr>
            <a:cxnSpLocks/>
          </p:cNvCxnSpPr>
          <p:nvPr/>
        </p:nvCxnSpPr>
        <p:spPr>
          <a:xfrm flipV="1">
            <a:off x="724468" y="2671535"/>
            <a:ext cx="0" cy="3217954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6" name="Group 6">
            <a:extLst>
              <a:ext uri="{FF2B5EF4-FFF2-40B4-BE49-F238E27FC236}">
                <a16:creationId xmlns:a16="http://schemas.microsoft.com/office/drawing/2014/main" id="{2EDC0BA4-2FAB-27BE-89EA-6B036A84DC2C}"/>
              </a:ext>
            </a:extLst>
          </p:cNvPr>
          <p:cNvGrpSpPr/>
          <p:nvPr/>
        </p:nvGrpSpPr>
        <p:grpSpPr>
          <a:xfrm>
            <a:off x="9233627" y="904694"/>
            <a:ext cx="1160088" cy="314496"/>
            <a:chOff x="-19864" y="0"/>
            <a:chExt cx="1814559" cy="2029111"/>
          </a:xfrm>
        </p:grpSpPr>
        <p:sp>
          <p:nvSpPr>
            <p:cNvPr id="827" name="Freeform 7">
              <a:extLst>
                <a:ext uri="{FF2B5EF4-FFF2-40B4-BE49-F238E27FC236}">
                  <a16:creationId xmlns:a16="http://schemas.microsoft.com/office/drawing/2014/main" id="{7F366904-A745-8D90-E14C-198887F85FE3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828" name="TextBox 8">
              <a:extLst>
                <a:ext uri="{FF2B5EF4-FFF2-40B4-BE49-F238E27FC236}">
                  <a16:creationId xmlns:a16="http://schemas.microsoft.com/office/drawing/2014/main" id="{E0E0DA9B-123C-7447-C273-157EAF859BB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829" name="TextBox 13">
            <a:extLst>
              <a:ext uri="{FF2B5EF4-FFF2-40B4-BE49-F238E27FC236}">
                <a16:creationId xmlns:a16="http://schemas.microsoft.com/office/drawing/2014/main" id="{9F350A02-3C5E-4689-70EC-10D895A8F950}"/>
              </a:ext>
            </a:extLst>
          </p:cNvPr>
          <p:cNvSpPr txBox="1"/>
          <p:nvPr/>
        </p:nvSpPr>
        <p:spPr>
          <a:xfrm>
            <a:off x="9531732" y="907767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초 기 화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393" name="직선 화살표 연결선 392">
            <a:extLst>
              <a:ext uri="{FF2B5EF4-FFF2-40B4-BE49-F238E27FC236}">
                <a16:creationId xmlns:a16="http://schemas.microsoft.com/office/drawing/2014/main" id="{B7A88F7E-9C43-13F7-E3E1-0C50AE512B72}"/>
              </a:ext>
            </a:extLst>
          </p:cNvPr>
          <p:cNvCxnSpPr>
            <a:cxnSpLocks/>
          </p:cNvCxnSpPr>
          <p:nvPr/>
        </p:nvCxnSpPr>
        <p:spPr>
          <a:xfrm flipV="1">
            <a:off x="9819360" y="1222681"/>
            <a:ext cx="0" cy="128874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직선 연결선 406">
            <a:extLst>
              <a:ext uri="{FF2B5EF4-FFF2-40B4-BE49-F238E27FC236}">
                <a16:creationId xmlns:a16="http://schemas.microsoft.com/office/drawing/2014/main" id="{03C6E5DF-8753-43DC-2E32-3922F2C79E1D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" name="타원 408">
            <a:extLst>
              <a:ext uri="{FF2B5EF4-FFF2-40B4-BE49-F238E27FC236}">
                <a16:creationId xmlns:a16="http://schemas.microsoft.com/office/drawing/2014/main" id="{D163311F-A61A-921A-9E4F-9754E5D9604B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7B618651-F124-A63D-C5E9-CF2528C3EC77}"/>
              </a:ext>
            </a:extLst>
          </p:cNvPr>
          <p:cNvSpPr/>
          <p:nvPr/>
        </p:nvSpPr>
        <p:spPr>
          <a:xfrm>
            <a:off x="667690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1" name="타원 410">
            <a:extLst>
              <a:ext uri="{FF2B5EF4-FFF2-40B4-BE49-F238E27FC236}">
                <a16:creationId xmlns:a16="http://schemas.microsoft.com/office/drawing/2014/main" id="{DB62B036-A4FE-C57F-BB08-EAB0FCA2E0A9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2" name="타원 411">
            <a:extLst>
              <a:ext uri="{FF2B5EF4-FFF2-40B4-BE49-F238E27FC236}">
                <a16:creationId xmlns:a16="http://schemas.microsoft.com/office/drawing/2014/main" id="{CBD4A8A4-9AC3-A9B9-E21F-7283B17EB7E3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3" name="타원 412">
            <a:extLst>
              <a:ext uri="{FF2B5EF4-FFF2-40B4-BE49-F238E27FC236}">
                <a16:creationId xmlns:a16="http://schemas.microsoft.com/office/drawing/2014/main" id="{31C6722B-1A53-9684-E4A3-3FEB1EB0D17C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4" name="타원 413">
            <a:extLst>
              <a:ext uri="{FF2B5EF4-FFF2-40B4-BE49-F238E27FC236}">
                <a16:creationId xmlns:a16="http://schemas.microsoft.com/office/drawing/2014/main" id="{A72E7C2C-436F-2290-A070-C8676CF1E779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5" name="타원 414">
            <a:extLst>
              <a:ext uri="{FF2B5EF4-FFF2-40B4-BE49-F238E27FC236}">
                <a16:creationId xmlns:a16="http://schemas.microsoft.com/office/drawing/2014/main" id="{1707FF16-4B32-E88D-2718-7199C58FC82E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6" name="TextBox 13">
            <a:extLst>
              <a:ext uri="{FF2B5EF4-FFF2-40B4-BE49-F238E27FC236}">
                <a16:creationId xmlns:a16="http://schemas.microsoft.com/office/drawing/2014/main" id="{8980713B-8A54-17CE-FFA3-E11C4F553470}"/>
              </a:ext>
            </a:extLst>
          </p:cNvPr>
          <p:cNvSpPr txBox="1"/>
          <p:nvPr/>
        </p:nvSpPr>
        <p:spPr>
          <a:xfrm>
            <a:off x="7191718" y="82525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06_ Flow Chart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BCC135C3-CFF5-650B-4978-55A9E2BD6615}"/>
              </a:ext>
            </a:extLst>
          </p:cNvPr>
          <p:cNvSpPr/>
          <p:nvPr/>
        </p:nvSpPr>
        <p:spPr>
          <a:xfrm>
            <a:off x="6676187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8" name="타원 417">
            <a:extLst>
              <a:ext uri="{FF2B5EF4-FFF2-40B4-BE49-F238E27FC236}">
                <a16:creationId xmlns:a16="http://schemas.microsoft.com/office/drawing/2014/main" id="{0196D257-AB18-756D-D7E4-9D95CA5397DF}"/>
              </a:ext>
            </a:extLst>
          </p:cNvPr>
          <p:cNvSpPr/>
          <p:nvPr/>
        </p:nvSpPr>
        <p:spPr>
          <a:xfrm>
            <a:off x="523247" y="52542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0" name="Group 6">
            <a:extLst>
              <a:ext uri="{FF2B5EF4-FFF2-40B4-BE49-F238E27FC236}">
                <a16:creationId xmlns:a16="http://schemas.microsoft.com/office/drawing/2014/main" id="{06FFD7C1-2CE7-C58F-D22B-A04A9336A6A7}"/>
              </a:ext>
            </a:extLst>
          </p:cNvPr>
          <p:cNvGrpSpPr/>
          <p:nvPr/>
        </p:nvGrpSpPr>
        <p:grpSpPr>
          <a:xfrm>
            <a:off x="9224289" y="5625145"/>
            <a:ext cx="1160088" cy="314496"/>
            <a:chOff x="-19864" y="0"/>
            <a:chExt cx="1814559" cy="2029111"/>
          </a:xfrm>
        </p:grpSpPr>
        <p:sp>
          <p:nvSpPr>
            <p:cNvPr id="421" name="Freeform 7">
              <a:extLst>
                <a:ext uri="{FF2B5EF4-FFF2-40B4-BE49-F238E27FC236}">
                  <a16:creationId xmlns:a16="http://schemas.microsoft.com/office/drawing/2014/main" id="{868E1226-B576-F545-3900-D41118C5ED7A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422" name="TextBox 8">
              <a:extLst>
                <a:ext uri="{FF2B5EF4-FFF2-40B4-BE49-F238E27FC236}">
                  <a16:creationId xmlns:a16="http://schemas.microsoft.com/office/drawing/2014/main" id="{3D50468A-A49A-9082-C7B7-7437C6D2498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629" name="TextBox 13">
            <a:extLst>
              <a:ext uri="{FF2B5EF4-FFF2-40B4-BE49-F238E27FC236}">
                <a16:creationId xmlns:a16="http://schemas.microsoft.com/office/drawing/2014/main" id="{4C3C4318-67E3-2484-4651-3EC28387FB8A}"/>
              </a:ext>
            </a:extLst>
          </p:cNvPr>
          <p:cNvSpPr txBox="1"/>
          <p:nvPr/>
        </p:nvSpPr>
        <p:spPr>
          <a:xfrm>
            <a:off x="9413798" y="5633583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종 료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23" name="순서도: 수행의 시작/종료 422">
            <a:extLst>
              <a:ext uri="{FF2B5EF4-FFF2-40B4-BE49-F238E27FC236}">
                <a16:creationId xmlns:a16="http://schemas.microsoft.com/office/drawing/2014/main" id="{969135AB-C166-DAA4-655C-DD414418733B}"/>
              </a:ext>
            </a:extLst>
          </p:cNvPr>
          <p:cNvSpPr/>
          <p:nvPr/>
        </p:nvSpPr>
        <p:spPr>
          <a:xfrm>
            <a:off x="10388233" y="2890362"/>
            <a:ext cx="1159160" cy="314496"/>
          </a:xfrm>
          <a:prstGeom prst="flowChartTerminator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TextBox 13">
            <a:extLst>
              <a:ext uri="{FF2B5EF4-FFF2-40B4-BE49-F238E27FC236}">
                <a16:creationId xmlns:a16="http://schemas.microsoft.com/office/drawing/2014/main" id="{4A9B7915-11C8-2DCB-DD34-3CE3562B94FF}"/>
              </a:ext>
            </a:extLst>
          </p:cNvPr>
          <p:cNvSpPr txBox="1"/>
          <p:nvPr/>
        </p:nvSpPr>
        <p:spPr>
          <a:xfrm>
            <a:off x="10585283" y="2898156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종 료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431" name="직선 연결선 430">
            <a:extLst>
              <a:ext uri="{FF2B5EF4-FFF2-40B4-BE49-F238E27FC236}">
                <a16:creationId xmlns:a16="http://schemas.microsoft.com/office/drawing/2014/main" id="{56526108-6BE2-EB86-40B9-F4010C283B0A}"/>
              </a:ext>
            </a:extLst>
          </p:cNvPr>
          <p:cNvCxnSpPr>
            <a:cxnSpLocks/>
          </p:cNvCxnSpPr>
          <p:nvPr/>
        </p:nvCxnSpPr>
        <p:spPr>
          <a:xfrm>
            <a:off x="10831149" y="3739788"/>
            <a:ext cx="131183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38207B33-41FD-9659-AFA1-EA3132E7856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575" y="-260347"/>
            <a:ext cx="1136772" cy="1136772"/>
          </a:xfrm>
          <a:prstGeom prst="rect">
            <a:avLst/>
          </a:prstGeom>
          <a:noFill/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E80034F-E4E4-E20B-9253-AEF2772ED2FF}"/>
              </a:ext>
            </a:extLst>
          </p:cNvPr>
          <p:cNvCxnSpPr>
            <a:cxnSpLocks/>
            <a:endCxn id="80" idx="3"/>
          </p:cNvCxnSpPr>
          <p:nvPr/>
        </p:nvCxnSpPr>
        <p:spPr>
          <a:xfrm flipH="1">
            <a:off x="5615353" y="5767108"/>
            <a:ext cx="343972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700CEC5-E092-62D0-0A31-33D768132FBE}"/>
              </a:ext>
            </a:extLst>
          </p:cNvPr>
          <p:cNvCxnSpPr>
            <a:cxnSpLocks/>
          </p:cNvCxnSpPr>
          <p:nvPr/>
        </p:nvCxnSpPr>
        <p:spPr>
          <a:xfrm>
            <a:off x="987993" y="3796962"/>
            <a:ext cx="145131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A7B5E84-5640-1590-D418-2BCBBF8F77A0}"/>
              </a:ext>
            </a:extLst>
          </p:cNvPr>
          <p:cNvCxnSpPr>
            <a:cxnSpLocks/>
          </p:cNvCxnSpPr>
          <p:nvPr/>
        </p:nvCxnSpPr>
        <p:spPr>
          <a:xfrm>
            <a:off x="726925" y="2680249"/>
            <a:ext cx="405012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4C16561-0760-F7D2-4057-FAC0B3BD598F}"/>
              </a:ext>
            </a:extLst>
          </p:cNvPr>
          <p:cNvCxnSpPr>
            <a:cxnSpLocks/>
          </p:cNvCxnSpPr>
          <p:nvPr/>
        </p:nvCxnSpPr>
        <p:spPr>
          <a:xfrm>
            <a:off x="5630696" y="6602133"/>
            <a:ext cx="668593" cy="0"/>
          </a:xfrm>
          <a:prstGeom prst="straightConnector1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E2E049EF-F298-D93F-1D22-0962D36925AC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13">
            <a:extLst>
              <a:ext uri="{FF2B5EF4-FFF2-40B4-BE49-F238E27FC236}">
                <a16:creationId xmlns:a16="http://schemas.microsoft.com/office/drawing/2014/main" id="{99735722-A353-5550-F4AB-2FA6A994F7E3}"/>
              </a:ext>
            </a:extLst>
          </p:cNvPr>
          <p:cNvSpPr txBox="1"/>
          <p:nvPr/>
        </p:nvSpPr>
        <p:spPr>
          <a:xfrm>
            <a:off x="7327056" y="322305"/>
            <a:ext cx="4000074" cy="260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-Flow </a:t>
            </a:r>
            <a:r>
              <a:rPr lang="en-US" altLang="ko-KR" sz="1700" b="1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Chart </a:t>
            </a:r>
            <a:r>
              <a:rPr lang="ko-KR" altLang="en-US" sz="1700" b="1" dirty="0">
                <a:solidFill>
                  <a:schemeClr val="accent4"/>
                </a:solidFill>
                <a:latin typeface="+mj-ea"/>
                <a:ea typeface="+mj-ea"/>
                <a:cs typeface="둥근모꼴"/>
                <a:sym typeface="Poppins Light"/>
              </a:rPr>
              <a:t>실행순서 상세 설명</a:t>
            </a:r>
            <a:endParaRPr lang="en-US" sz="1700" b="1" dirty="0">
              <a:solidFill>
                <a:schemeClr val="accent4"/>
              </a:solidFill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10" name="슬라이드 번호 개체 틀 15">
            <a:extLst>
              <a:ext uri="{FF2B5EF4-FFF2-40B4-BE49-F238E27FC236}">
                <a16:creationId xmlns:a16="http://schemas.microsoft.com/office/drawing/2014/main" id="{0B21BDF8-0AF9-99B8-E51F-AAB77756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22924E8-E651-71AD-71A1-DC3F37A8889C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277CC99-03E0-30E9-20E4-6F99B93F7D46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4" grpId="0"/>
      <p:bldP spid="256" grpId="0"/>
      <p:bldP spid="261" grpId="0"/>
      <p:bldP spid="275" grpId="0"/>
      <p:bldP spid="296" grpId="0"/>
      <p:bldP spid="297" grpId="0"/>
      <p:bldP spid="302" grpId="0"/>
      <p:bldP spid="308" grpId="0"/>
      <p:bldP spid="313" grpId="0"/>
      <p:bldP spid="314" grpId="0"/>
      <p:bldP spid="724" grpId="0"/>
      <p:bldP spid="734" grpId="0"/>
      <p:bldP spid="742" grpId="0"/>
      <p:bldP spid="751" grpId="0"/>
      <p:bldP spid="772" grpId="0"/>
      <p:bldP spid="799" grpId="0"/>
      <p:bldP spid="8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2A9F6-B5D3-9F2D-EBE1-7EC880F37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Freeform 2">
            <a:extLst>
              <a:ext uri="{FF2B5EF4-FFF2-40B4-BE49-F238E27FC236}">
                <a16:creationId xmlns:a16="http://schemas.microsoft.com/office/drawing/2014/main" id="{5A72F521-2E9D-B1C0-E2FE-1F09EB796E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729F22CA-42C0-3577-F8D7-6C1058539625}"/>
              </a:ext>
            </a:extLst>
          </p:cNvPr>
          <p:cNvSpPr/>
          <p:nvPr/>
        </p:nvSpPr>
        <p:spPr>
          <a:xfrm>
            <a:off x="6392389" y="1524000"/>
            <a:ext cx="5025523" cy="4660586"/>
          </a:xfrm>
          <a:prstGeom prst="roundRect">
            <a:avLst/>
          </a:prstGeom>
          <a:solidFill>
            <a:schemeClr val="bg2">
              <a:lumMod val="10000"/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D34EE451-D1EC-54F5-0CC5-513D1D20C971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1DD40C-3D01-C2DA-DE54-BB6DE9ADD818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타원 87">
            <a:extLst>
              <a:ext uri="{FF2B5EF4-FFF2-40B4-BE49-F238E27FC236}">
                <a16:creationId xmlns:a16="http://schemas.microsoft.com/office/drawing/2014/main" id="{C3146387-1B11-6BD8-4704-894452F22F05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C7B423B4-053B-653C-8757-1B5B2170DF4C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389A81D1-A292-DF0D-FF65-B01C329D2356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D4B291D6-7A36-6D8C-8A2D-6B2C1524A53F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2400E52-02AD-99E3-9369-DB79AF1AD26A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8DFA661A-4183-BC81-0DFF-81F5F5201286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869DB863-838A-9D4E-FB70-BA2E7506B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616960A-9CF9-E2C8-A025-1C490B10E95A}"/>
              </a:ext>
            </a:extLst>
          </p:cNvPr>
          <p:cNvSpPr/>
          <p:nvPr/>
        </p:nvSpPr>
        <p:spPr>
          <a:xfrm>
            <a:off x="522798" y="54327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0" name="Group 6">
            <a:extLst>
              <a:ext uri="{FF2B5EF4-FFF2-40B4-BE49-F238E27FC236}">
                <a16:creationId xmlns:a16="http://schemas.microsoft.com/office/drawing/2014/main" id="{BD666A9A-BE54-ED1A-DB69-7014CBC4E9F2}"/>
              </a:ext>
            </a:extLst>
          </p:cNvPr>
          <p:cNvGrpSpPr/>
          <p:nvPr/>
        </p:nvGrpSpPr>
        <p:grpSpPr>
          <a:xfrm>
            <a:off x="965083" y="1634811"/>
            <a:ext cx="4706743" cy="4549775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1B0D52DA-C983-781F-22F5-DF7199AF555A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F213DC04-490E-8B7E-7033-C22EBEDD057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55" name="Group 6">
            <a:extLst>
              <a:ext uri="{FF2B5EF4-FFF2-40B4-BE49-F238E27FC236}">
                <a16:creationId xmlns:a16="http://schemas.microsoft.com/office/drawing/2014/main" id="{9D2EEDA9-BD54-CF2F-2135-576E6AC1CEC5}"/>
              </a:ext>
            </a:extLst>
          </p:cNvPr>
          <p:cNvGrpSpPr/>
          <p:nvPr/>
        </p:nvGrpSpPr>
        <p:grpSpPr>
          <a:xfrm>
            <a:off x="2376041" y="6361146"/>
            <a:ext cx="1971185" cy="305230"/>
            <a:chOff x="0" y="0"/>
            <a:chExt cx="1794695" cy="2029111"/>
          </a:xfrm>
        </p:grpSpPr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id="{74F534F5-481E-B9D3-2E48-5BF779DBA29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7" name="TextBox 8">
              <a:extLst>
                <a:ext uri="{FF2B5EF4-FFF2-40B4-BE49-F238E27FC236}">
                  <a16:creationId xmlns:a16="http://schemas.microsoft.com/office/drawing/2014/main" id="{A131A350-44C6-2646-E2FE-460C85C57917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58" name="TextBox 13">
            <a:extLst>
              <a:ext uri="{FF2B5EF4-FFF2-40B4-BE49-F238E27FC236}">
                <a16:creationId xmlns:a16="http://schemas.microsoft.com/office/drawing/2014/main" id="{A115DEAD-9F62-9831-F12E-8A9767DE2C31}"/>
              </a:ext>
            </a:extLst>
          </p:cNvPr>
          <p:cNvSpPr txBox="1"/>
          <p:nvPr/>
        </p:nvSpPr>
        <p:spPr>
          <a:xfrm>
            <a:off x="2442443" y="6404329"/>
            <a:ext cx="1934884" cy="26064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00" b="1" dirty="0">
                <a:latin typeface="+mj-ea"/>
                <a:ea typeface="+mj-ea"/>
                <a:cs typeface="둥근모꼴"/>
                <a:sym typeface="Poppins Light"/>
              </a:rPr>
              <a:t>플레이어 동작영상</a:t>
            </a:r>
            <a:endParaRPr lang="en-US" altLang="ko-KR" sz="1700" b="1" dirty="0">
              <a:latin typeface="+mj-ea"/>
              <a:ea typeface="+mj-ea"/>
              <a:cs typeface="둥근모꼴"/>
              <a:sym typeface="Poppins Light"/>
            </a:endParaRPr>
          </a:p>
        </p:txBody>
      </p:sp>
      <p:sp>
        <p:nvSpPr>
          <p:cNvPr id="35" name="TextBox 11">
            <a:extLst>
              <a:ext uri="{FF2B5EF4-FFF2-40B4-BE49-F238E27FC236}">
                <a16:creationId xmlns:a16="http://schemas.microsoft.com/office/drawing/2014/main" id="{6400FA7A-77C6-5F0E-918F-F925895A01BB}"/>
              </a:ext>
            </a:extLst>
          </p:cNvPr>
          <p:cNvSpPr txBox="1"/>
          <p:nvPr/>
        </p:nvSpPr>
        <p:spPr>
          <a:xfrm>
            <a:off x="7430962" y="1289577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[</a:t>
            </a:r>
            <a:r>
              <a:rPr lang="ko-KR" altLang="en-US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 플 레 이 어 상 세 설 명 </a:t>
            </a:r>
            <a:r>
              <a:rPr lang="en-US" altLang="ko-KR" sz="2000" dirty="0">
                <a:solidFill>
                  <a:srgbClr val="FFFFFF"/>
                </a:solidFill>
                <a:latin typeface="+mj-ea"/>
                <a:ea typeface="+mj-ea"/>
                <a:cs typeface="둥근모꼴"/>
                <a:sym typeface="Sniglet"/>
              </a:rPr>
              <a:t>]</a:t>
            </a:r>
            <a:endParaRPr lang="ko-KR" altLang="en-US" sz="1500" dirty="0">
              <a:solidFill>
                <a:srgbClr val="FFFFFF"/>
              </a:solidFill>
              <a:latin typeface="+mj-ea"/>
              <a:ea typeface="+mj-ea"/>
              <a:cs typeface="둥근모꼴"/>
              <a:sym typeface="Sniglet"/>
            </a:endParaRPr>
          </a:p>
        </p:txBody>
      </p:sp>
      <p:sp>
        <p:nvSpPr>
          <p:cNvPr id="111" name="TextBox 11">
            <a:extLst>
              <a:ext uri="{FF2B5EF4-FFF2-40B4-BE49-F238E27FC236}">
                <a16:creationId xmlns:a16="http://schemas.microsoft.com/office/drawing/2014/main" id="{9ADF054D-3EB2-9935-B641-5EF0715599A1}"/>
              </a:ext>
            </a:extLst>
          </p:cNvPr>
          <p:cNvSpPr txBox="1"/>
          <p:nvPr/>
        </p:nvSpPr>
        <p:spPr>
          <a:xfrm>
            <a:off x="6566937" y="1952594"/>
            <a:ext cx="5025524" cy="397570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움직임 입력 방식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 ( 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방향키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이미지 형태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비행물체 </a:t>
            </a:r>
            <a:r>
              <a:rPr lang="ko-KR" altLang="en-US" sz="12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우주선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</a:t>
            </a:r>
            <a:r>
              <a:rPr lang="ko-KR" altLang="en-US" sz="16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활동제약 범위 </a:t>
            </a:r>
            <a:r>
              <a:rPr lang="en-US" altLang="ko-KR" sz="16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( Frame 800 X 800</a:t>
            </a:r>
            <a:r>
              <a:rPr lang="ko-KR" altLang="en-US" sz="16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 </a:t>
            </a:r>
            <a:r>
              <a:rPr lang="en-US" altLang="ko-KR" sz="16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몸체 피격 범위 설정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해상도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48 X 41 )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적기간 충돌 기준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( 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객체 좌표 </a:t>
            </a:r>
            <a:r>
              <a:rPr lang="ko-KR" altLang="en-US" sz="1400" dirty="0" err="1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중복시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공격 모션 정의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 ( 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발사 형태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  <a:p>
            <a:pPr marL="342900" indent="-3429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환경설정 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–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( </a:t>
            </a:r>
            <a:r>
              <a:rPr lang="ko-KR" altLang="en-US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플레이어 이동속도 제어 </a:t>
            </a:r>
            <a:r>
              <a:rPr lang="en-US" altLang="ko-KR" sz="1500" dirty="0">
                <a:solidFill>
                  <a:srgbClr val="FFFFFF"/>
                </a:solidFill>
                <a:latin typeface="+mn-ea"/>
                <a:cs typeface="둥근모꼴"/>
                <a:sym typeface="Sniglet"/>
              </a:rPr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4DB938-826E-A9AE-40D0-608DCD3BF7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196" y="2226853"/>
            <a:ext cx="3333750" cy="3333750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43E4333-070B-3B51-8A72-CA38C77565B4}"/>
              </a:ext>
            </a:extLst>
          </p:cNvPr>
          <p:cNvSpPr/>
          <p:nvPr/>
        </p:nvSpPr>
        <p:spPr>
          <a:xfrm rot="5400000">
            <a:off x="3164000" y="1697701"/>
            <a:ext cx="429432" cy="426744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09EDD71-56D8-675F-3DB5-3E63054547A6}"/>
              </a:ext>
            </a:extLst>
          </p:cNvPr>
          <p:cNvSpPr/>
          <p:nvPr/>
        </p:nvSpPr>
        <p:spPr>
          <a:xfrm rot="16200000">
            <a:off x="3253492" y="1797432"/>
            <a:ext cx="250449" cy="2067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A5D4B55-9C4B-F421-5C1C-68E11DA1CC4C}"/>
              </a:ext>
            </a:extLst>
          </p:cNvPr>
          <p:cNvSpPr/>
          <p:nvPr/>
        </p:nvSpPr>
        <p:spPr>
          <a:xfrm rot="16200000">
            <a:off x="3169573" y="5658017"/>
            <a:ext cx="429432" cy="426744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6BDFD16-5B33-3E5B-C665-ED84ECDC172A}"/>
              </a:ext>
            </a:extLst>
          </p:cNvPr>
          <p:cNvSpPr/>
          <p:nvPr/>
        </p:nvSpPr>
        <p:spPr>
          <a:xfrm rot="5400000">
            <a:off x="3259065" y="5778235"/>
            <a:ext cx="250449" cy="2067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6B2D0E0-FC79-40B2-84A1-78ED02DEED3A}"/>
              </a:ext>
            </a:extLst>
          </p:cNvPr>
          <p:cNvSpPr/>
          <p:nvPr/>
        </p:nvSpPr>
        <p:spPr>
          <a:xfrm rot="2588243">
            <a:off x="1178115" y="1822299"/>
            <a:ext cx="416121" cy="44039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9065D15-863C-4329-E7C6-B7C11EDE3469}"/>
              </a:ext>
            </a:extLst>
          </p:cNvPr>
          <p:cNvSpPr/>
          <p:nvPr/>
        </p:nvSpPr>
        <p:spPr>
          <a:xfrm rot="13388243">
            <a:off x="1257589" y="1929004"/>
            <a:ext cx="242686" cy="21341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495D9E6-87F9-8DB5-6ABB-D23A8B377663}"/>
              </a:ext>
            </a:extLst>
          </p:cNvPr>
          <p:cNvSpPr/>
          <p:nvPr/>
        </p:nvSpPr>
        <p:spPr>
          <a:xfrm>
            <a:off x="1104025" y="3613543"/>
            <a:ext cx="416121" cy="44039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CFCD8369-241F-5A7B-1C14-70F24672516F}"/>
              </a:ext>
            </a:extLst>
          </p:cNvPr>
          <p:cNvSpPr/>
          <p:nvPr/>
        </p:nvSpPr>
        <p:spPr>
          <a:xfrm rot="10800000">
            <a:off x="1180817" y="3727035"/>
            <a:ext cx="242686" cy="21341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5B69E467-CC2C-9BDD-83BA-830E2BE0F3BE}"/>
              </a:ext>
            </a:extLst>
          </p:cNvPr>
          <p:cNvSpPr/>
          <p:nvPr/>
        </p:nvSpPr>
        <p:spPr>
          <a:xfrm rot="8457528">
            <a:off x="5074950" y="1809814"/>
            <a:ext cx="416121" cy="44039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01446460-EC02-2371-7846-F7CDFDA7D4F9}"/>
              </a:ext>
            </a:extLst>
          </p:cNvPr>
          <p:cNvSpPr/>
          <p:nvPr/>
        </p:nvSpPr>
        <p:spPr>
          <a:xfrm rot="19257528">
            <a:off x="5169377" y="1917054"/>
            <a:ext cx="242686" cy="21341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2A739EF5-EB01-24DD-C9D0-2E1255CB810C}"/>
              </a:ext>
            </a:extLst>
          </p:cNvPr>
          <p:cNvSpPr/>
          <p:nvPr/>
        </p:nvSpPr>
        <p:spPr>
          <a:xfrm rot="18740567">
            <a:off x="1158868" y="5580678"/>
            <a:ext cx="429432" cy="426744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FD84D444-CC08-369D-9B86-5626BCB2D178}"/>
              </a:ext>
            </a:extLst>
          </p:cNvPr>
          <p:cNvSpPr/>
          <p:nvPr/>
        </p:nvSpPr>
        <p:spPr>
          <a:xfrm rot="7940567">
            <a:off x="1241460" y="5698223"/>
            <a:ext cx="250449" cy="2067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1AC1D3C8-0C41-DD3A-074B-96DB84688583}"/>
              </a:ext>
            </a:extLst>
          </p:cNvPr>
          <p:cNvSpPr/>
          <p:nvPr/>
        </p:nvSpPr>
        <p:spPr>
          <a:xfrm rot="13626267">
            <a:off x="5127297" y="5578767"/>
            <a:ext cx="429432" cy="426744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FF88D920-765A-2B4D-BB94-E93DABF5EEE6}"/>
              </a:ext>
            </a:extLst>
          </p:cNvPr>
          <p:cNvSpPr/>
          <p:nvPr/>
        </p:nvSpPr>
        <p:spPr>
          <a:xfrm rot="2826267">
            <a:off x="5223761" y="5696246"/>
            <a:ext cx="250449" cy="20679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D8E85DC6-C807-6820-5A2E-8DF49C2501DE}"/>
              </a:ext>
            </a:extLst>
          </p:cNvPr>
          <p:cNvSpPr/>
          <p:nvPr/>
        </p:nvSpPr>
        <p:spPr>
          <a:xfrm rot="10800000">
            <a:off x="5133954" y="3614691"/>
            <a:ext cx="416121" cy="440395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ABFE59A2-25FB-9DB2-A605-D5A802C58742}"/>
              </a:ext>
            </a:extLst>
          </p:cNvPr>
          <p:cNvSpPr/>
          <p:nvPr/>
        </p:nvSpPr>
        <p:spPr>
          <a:xfrm>
            <a:off x="5230598" y="3728183"/>
            <a:ext cx="242686" cy="21341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C8A00A13-AF58-990B-F9B2-398BE996E1FD}"/>
              </a:ext>
            </a:extLst>
          </p:cNvPr>
          <p:cNvGrpSpPr/>
          <p:nvPr/>
        </p:nvGrpSpPr>
        <p:grpSpPr>
          <a:xfrm rot="5400000">
            <a:off x="3163735" y="1697242"/>
            <a:ext cx="429432" cy="426744"/>
            <a:chOff x="3678431" y="2515329"/>
            <a:chExt cx="532455" cy="485772"/>
          </a:xfrm>
        </p:grpSpPr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4726B182-1E67-6C3C-F39B-22E93B77823D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화살표: 오른쪽 78">
              <a:extLst>
                <a:ext uri="{FF2B5EF4-FFF2-40B4-BE49-F238E27FC236}">
                  <a16:creationId xmlns:a16="http://schemas.microsoft.com/office/drawing/2014/main" id="{B9CC8334-E5B4-4E79-4705-E273D3DCE644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686704-2ECF-70FE-9443-D6189404A93D}"/>
              </a:ext>
            </a:extLst>
          </p:cNvPr>
          <p:cNvGrpSpPr/>
          <p:nvPr/>
        </p:nvGrpSpPr>
        <p:grpSpPr>
          <a:xfrm rot="16200000">
            <a:off x="3167161" y="5657362"/>
            <a:ext cx="429432" cy="426744"/>
            <a:chOff x="3678431" y="2515329"/>
            <a:chExt cx="532455" cy="485772"/>
          </a:xfrm>
        </p:grpSpPr>
        <p:sp>
          <p:nvSpPr>
            <p:cNvPr id="84" name="사각형: 둥근 모서리 83">
              <a:extLst>
                <a:ext uri="{FF2B5EF4-FFF2-40B4-BE49-F238E27FC236}">
                  <a16:creationId xmlns:a16="http://schemas.microsoft.com/office/drawing/2014/main" id="{84A30609-FF72-9245-9FEA-D7663E5773CF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화살표: 오른쪽 85">
              <a:extLst>
                <a:ext uri="{FF2B5EF4-FFF2-40B4-BE49-F238E27FC236}">
                  <a16:creationId xmlns:a16="http://schemas.microsoft.com/office/drawing/2014/main" id="{345A34F3-17C1-222A-29CF-887C55C9942C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F9F3C1F0-0653-93DA-CA3B-43898919C848}"/>
              </a:ext>
            </a:extLst>
          </p:cNvPr>
          <p:cNvGrpSpPr/>
          <p:nvPr/>
        </p:nvGrpSpPr>
        <p:grpSpPr>
          <a:xfrm rot="2588243">
            <a:off x="1178114" y="1825072"/>
            <a:ext cx="416121" cy="440395"/>
            <a:chOff x="3678431" y="2515329"/>
            <a:chExt cx="532455" cy="485772"/>
          </a:xfrm>
        </p:grpSpPr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E8CCBF92-D5CE-3FB7-6955-60C057980D96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화살표: 오른쪽 90">
              <a:extLst>
                <a:ext uri="{FF2B5EF4-FFF2-40B4-BE49-F238E27FC236}">
                  <a16:creationId xmlns:a16="http://schemas.microsoft.com/office/drawing/2014/main" id="{F9FB5EC4-64C6-CFF7-F015-F1F75AD4179B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23AF878C-06C9-02F7-34EB-A17435733DFD}"/>
              </a:ext>
            </a:extLst>
          </p:cNvPr>
          <p:cNvGrpSpPr/>
          <p:nvPr/>
        </p:nvGrpSpPr>
        <p:grpSpPr>
          <a:xfrm>
            <a:off x="1109377" y="3616450"/>
            <a:ext cx="416121" cy="440395"/>
            <a:chOff x="3674368" y="2515329"/>
            <a:chExt cx="532455" cy="485772"/>
          </a:xfrm>
        </p:grpSpPr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0772BB1A-0243-802A-BA7F-96F2F2C8EBF6}"/>
                </a:ext>
              </a:extLst>
            </p:cNvPr>
            <p:cNvSpPr/>
            <p:nvPr/>
          </p:nvSpPr>
          <p:spPr>
            <a:xfrm>
              <a:off x="3674368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화살표: 오른쪽 93">
              <a:extLst>
                <a:ext uri="{FF2B5EF4-FFF2-40B4-BE49-F238E27FC236}">
                  <a16:creationId xmlns:a16="http://schemas.microsoft.com/office/drawing/2014/main" id="{C47C6635-0DB0-52CD-7BCE-0581DC625E1E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DCEEBA85-366C-664A-5C9C-4677D6F2E6E0}"/>
              </a:ext>
            </a:extLst>
          </p:cNvPr>
          <p:cNvGrpSpPr/>
          <p:nvPr/>
        </p:nvGrpSpPr>
        <p:grpSpPr>
          <a:xfrm rot="8457528">
            <a:off x="5074949" y="1803561"/>
            <a:ext cx="416121" cy="440395"/>
            <a:chOff x="3678431" y="2515329"/>
            <a:chExt cx="532455" cy="485772"/>
          </a:xfrm>
        </p:grpSpPr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1F4CD89E-92EC-77C4-51B3-082C4632FA93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화살표: 오른쪽 96">
              <a:extLst>
                <a:ext uri="{FF2B5EF4-FFF2-40B4-BE49-F238E27FC236}">
                  <a16:creationId xmlns:a16="http://schemas.microsoft.com/office/drawing/2014/main" id="{1A365B38-008A-973B-60D7-CA564CC938E9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E1BECB7B-13FE-46B2-B73A-9396C3945974}"/>
              </a:ext>
            </a:extLst>
          </p:cNvPr>
          <p:cNvGrpSpPr/>
          <p:nvPr/>
        </p:nvGrpSpPr>
        <p:grpSpPr>
          <a:xfrm rot="18740567">
            <a:off x="1157455" y="5577770"/>
            <a:ext cx="429432" cy="426744"/>
            <a:chOff x="3678431" y="2515329"/>
            <a:chExt cx="532455" cy="485772"/>
          </a:xfrm>
        </p:grpSpPr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79CF7592-4576-7D11-9254-C77EF51A9D62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화살표: 오른쪽 99">
              <a:extLst>
                <a:ext uri="{FF2B5EF4-FFF2-40B4-BE49-F238E27FC236}">
                  <a16:creationId xmlns:a16="http://schemas.microsoft.com/office/drawing/2014/main" id="{32D440A1-95B4-8854-0130-0064F7E8AA83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54583851-EF28-3AF2-51B8-DDFFD9E4CCFA}"/>
              </a:ext>
            </a:extLst>
          </p:cNvPr>
          <p:cNvGrpSpPr/>
          <p:nvPr/>
        </p:nvGrpSpPr>
        <p:grpSpPr>
          <a:xfrm rot="13626267">
            <a:off x="5124885" y="5580067"/>
            <a:ext cx="429432" cy="426744"/>
            <a:chOff x="3678431" y="2515329"/>
            <a:chExt cx="532455" cy="485772"/>
          </a:xfrm>
        </p:grpSpPr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DE6B1181-5069-D784-A4F0-0BC533CB34ED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화살표: 오른쪽 102">
              <a:extLst>
                <a:ext uri="{FF2B5EF4-FFF2-40B4-BE49-F238E27FC236}">
                  <a16:creationId xmlns:a16="http://schemas.microsoft.com/office/drawing/2014/main" id="{DEA3AC2D-629A-37D3-6676-C5D74DB1E13D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818B7C63-3A61-762A-912A-4C8758BC3776}"/>
              </a:ext>
            </a:extLst>
          </p:cNvPr>
          <p:cNvGrpSpPr/>
          <p:nvPr/>
        </p:nvGrpSpPr>
        <p:grpSpPr>
          <a:xfrm rot="10800000">
            <a:off x="5132480" y="3615276"/>
            <a:ext cx="416121" cy="440395"/>
            <a:chOff x="3678431" y="2515329"/>
            <a:chExt cx="532455" cy="485772"/>
          </a:xfrm>
        </p:grpSpPr>
        <p:sp>
          <p:nvSpPr>
            <p:cNvPr id="105" name="사각형: 둥근 모서리 104">
              <a:extLst>
                <a:ext uri="{FF2B5EF4-FFF2-40B4-BE49-F238E27FC236}">
                  <a16:creationId xmlns:a16="http://schemas.microsoft.com/office/drawing/2014/main" id="{AB108023-34ED-A6E8-F881-0C8F6CEC3846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화살표: 오른쪽 105">
              <a:extLst>
                <a:ext uri="{FF2B5EF4-FFF2-40B4-BE49-F238E27FC236}">
                  <a16:creationId xmlns:a16="http://schemas.microsoft.com/office/drawing/2014/main" id="{B67122BB-83FE-8266-D81D-6F8BCA2F6CF4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6" name="TextBox 11">
            <a:extLst>
              <a:ext uri="{FF2B5EF4-FFF2-40B4-BE49-F238E27FC236}">
                <a16:creationId xmlns:a16="http://schemas.microsoft.com/office/drawing/2014/main" id="{4157A5F4-11B9-FE4D-6F1D-B14BACD1BF92}"/>
              </a:ext>
            </a:extLst>
          </p:cNvPr>
          <p:cNvSpPr txBox="1"/>
          <p:nvPr/>
        </p:nvSpPr>
        <p:spPr>
          <a:xfrm>
            <a:off x="265479" y="36230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B73F8253-8280-EF29-AA8D-31BBBA970661}"/>
              </a:ext>
            </a:extLst>
          </p:cNvPr>
          <p:cNvSpPr/>
          <p:nvPr/>
        </p:nvSpPr>
        <p:spPr>
          <a:xfrm>
            <a:off x="8239016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E6AB546B-5480-6443-C22C-63D63AF1EF2A}"/>
              </a:ext>
            </a:extLst>
          </p:cNvPr>
          <p:cNvSpPr/>
          <p:nvPr/>
        </p:nvSpPr>
        <p:spPr>
          <a:xfrm>
            <a:off x="8237227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TextBox 13">
            <a:extLst>
              <a:ext uri="{FF2B5EF4-FFF2-40B4-BE49-F238E27FC236}">
                <a16:creationId xmlns:a16="http://schemas.microsoft.com/office/drawing/2014/main" id="{D7AF85FF-02E3-0F9C-0976-318225F3D0EE}"/>
              </a:ext>
            </a:extLst>
          </p:cNvPr>
          <p:cNvSpPr txBox="1"/>
          <p:nvPr/>
        </p:nvSpPr>
        <p:spPr>
          <a:xfrm>
            <a:off x="8065813" y="72500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n-ea"/>
                <a:cs typeface="둥근모꼴"/>
                <a:sym typeface="Poppins Light"/>
              </a:rPr>
              <a:t>07_ </a:t>
            </a:r>
            <a:r>
              <a:rPr lang="ko-KR" altLang="en-US" sz="1700" b="1" dirty="0">
                <a:solidFill>
                  <a:schemeClr val="accent4"/>
                </a:solidFill>
                <a:latin typeface="+mn-ea"/>
                <a:cs typeface="둥근모꼴"/>
                <a:sym typeface="Poppins Light"/>
              </a:rPr>
              <a:t>기능정의서</a:t>
            </a:r>
            <a:r>
              <a:rPr lang="en-US" altLang="ko-KR" sz="1700" b="1" dirty="0">
                <a:solidFill>
                  <a:schemeClr val="accent4"/>
                </a:solidFill>
                <a:latin typeface="+mn-ea"/>
                <a:cs typeface="둥근모꼴"/>
                <a:sym typeface="Poppins Light"/>
              </a:rPr>
              <a:t>-1</a:t>
            </a:r>
            <a:endParaRPr lang="en-US" sz="1700" b="1" dirty="0">
              <a:solidFill>
                <a:schemeClr val="accent4"/>
              </a:solidFill>
              <a:latin typeface="+mn-ea"/>
              <a:cs typeface="둥근모꼴"/>
              <a:sym typeface="Poppins Light"/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7B752850-9543-9221-3A62-D3B9039F25E8}"/>
              </a:ext>
            </a:extLst>
          </p:cNvPr>
          <p:cNvSpPr/>
          <p:nvPr/>
        </p:nvSpPr>
        <p:spPr>
          <a:xfrm>
            <a:off x="8238294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1" name="그림 130">
            <a:extLst>
              <a:ext uri="{FF2B5EF4-FFF2-40B4-BE49-F238E27FC236}">
                <a16:creationId xmlns:a16="http://schemas.microsoft.com/office/drawing/2014/main" id="{C1AC9C5E-B940-1833-C1BD-25A7D567861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682" y="-260347"/>
            <a:ext cx="1136772" cy="1136772"/>
          </a:xfrm>
          <a:prstGeom prst="rect">
            <a:avLst/>
          </a:prstGeom>
          <a:noFill/>
        </p:spPr>
      </p:pic>
      <p:sp>
        <p:nvSpPr>
          <p:cNvPr id="132" name="TextBox 13">
            <a:extLst>
              <a:ext uri="{FF2B5EF4-FFF2-40B4-BE49-F238E27FC236}">
                <a16:creationId xmlns:a16="http://schemas.microsoft.com/office/drawing/2014/main" id="{71F4E849-7611-CD2C-837B-848CFAF5496A}"/>
              </a:ext>
            </a:extLst>
          </p:cNvPr>
          <p:cNvSpPr txBox="1"/>
          <p:nvPr/>
        </p:nvSpPr>
        <p:spPr>
          <a:xfrm>
            <a:off x="8331732" y="964787"/>
            <a:ext cx="3500053" cy="260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00" b="1" dirty="0">
                <a:solidFill>
                  <a:schemeClr val="accent4"/>
                </a:solidFill>
                <a:latin typeface="+mn-ea"/>
                <a:cs typeface="둥근모꼴"/>
                <a:sym typeface="Poppins Light"/>
              </a:rPr>
              <a:t>- </a:t>
            </a:r>
            <a:r>
              <a:rPr lang="ko-KR" altLang="en-US" sz="1700" b="1" dirty="0">
                <a:solidFill>
                  <a:schemeClr val="accent4"/>
                </a:solidFill>
                <a:latin typeface="+mn-ea"/>
                <a:cs typeface="둥근모꼴"/>
                <a:sym typeface="Poppins Light"/>
              </a:rPr>
              <a:t>플레이어 설계 및 기능 설명</a:t>
            </a:r>
            <a:endParaRPr lang="en-US" sz="1700" b="1" dirty="0">
              <a:solidFill>
                <a:schemeClr val="accent4"/>
              </a:solidFill>
              <a:latin typeface="+mn-ea"/>
              <a:cs typeface="둥근모꼴"/>
              <a:sym typeface="Poppins Light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DAFFB298-DC03-F5A3-964E-B1BAC28C8820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CB6DE872-543E-F312-9E40-C2912BFB231F}"/>
              </a:ext>
            </a:extLst>
          </p:cNvPr>
          <p:cNvSpPr/>
          <p:nvPr/>
        </p:nvSpPr>
        <p:spPr>
          <a:xfrm>
            <a:off x="1155637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71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3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750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25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250"/>
                            </p:stCondLst>
                            <p:childTnLst>
                              <p:par>
                                <p:cTn id="3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75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750"/>
                            </p:stCondLst>
                            <p:childTnLst>
                              <p:par>
                                <p:cTn id="4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7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1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25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250"/>
                            </p:stCondLst>
                            <p:childTnLst>
                              <p:par>
                                <p:cTn id="53" presetID="1" presetClass="emph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325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3250"/>
                            </p:stCondLst>
                            <p:childTnLst>
                              <p:par>
                                <p:cTn id="6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6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25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3323</TotalTime>
  <Words>1340</Words>
  <Application>Microsoft Office PowerPoint</Application>
  <PresentationFormat>와이드스크린</PresentationFormat>
  <Paragraphs>350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Sniglet</vt:lpstr>
      <vt:lpstr>둥근모꼴</vt:lpstr>
      <vt:lpstr>맑은 고딕</vt:lpstr>
      <vt:lpstr>코트라 도약체 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hu-11</dc:creator>
  <cp:lastModifiedBy>hu-11</cp:lastModifiedBy>
  <cp:revision>552</cp:revision>
  <cp:lastPrinted>2025-04-01T05:24:32Z</cp:lastPrinted>
  <dcterms:created xsi:type="dcterms:W3CDTF">2025-03-28T02:59:49Z</dcterms:created>
  <dcterms:modified xsi:type="dcterms:W3CDTF">2025-04-03T02:37:55Z</dcterms:modified>
  <cp:version/>
</cp:coreProperties>
</file>

<file path=docProps/thumbnail.jpeg>
</file>